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1" r:id="rId4"/>
    <p:sldId id="262" r:id="rId5"/>
    <p:sldId id="263" r:id="rId6"/>
    <p:sldId id="272" r:id="rId7"/>
    <p:sldId id="273" r:id="rId8"/>
    <p:sldId id="274" r:id="rId9"/>
    <p:sldId id="275" r:id="rId10"/>
    <p:sldId id="264" r:id="rId11"/>
    <p:sldId id="268" r:id="rId12"/>
    <p:sldId id="269" r:id="rId13"/>
    <p:sldId id="270" r:id="rId14"/>
    <p:sldId id="276" r:id="rId15"/>
    <p:sldId id="277" r:id="rId16"/>
    <p:sldId id="278" r:id="rId17"/>
    <p:sldId id="279" r:id="rId18"/>
    <p:sldId id="280" r:id="rId19"/>
    <p:sldId id="271" r:id="rId20"/>
    <p:sldId id="267" r:id="rId21"/>
    <p:sldId id="281" r:id="rId22"/>
    <p:sldId id="266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666" y="-25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7T19:16:00.939"/>
    </inkml:context>
    <inkml:brush xml:id="br0">
      <inkml:brushProperty name="width" value="0.08333" units="cm"/>
      <inkml:brushProperty name="height" value="0.08333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BDF5BC3-F417-45F0-A4B2-51908A60D987}" emma:medium="tactile" emma:mode="ink">
          <msink:context xmlns:msink="http://schemas.microsoft.com/ink/2010/main" type="writingRegion" rotatedBoundingBox="10160,8985 14362,8936 14372,9818 10170,9868"/>
        </emma:interpretation>
      </emma:emma>
    </inkml:annotationXML>
    <inkml:traceGroup>
      <inkml:annotationXML>
        <emma:emma xmlns:emma="http://www.w3.org/2003/04/emma" version="1.0">
          <emma:interpretation id="{50EF3F98-6B3D-42F9-BC01-8CE598D927CA}" emma:medium="tactile" emma:mode="ink">
            <msink:context xmlns:msink="http://schemas.microsoft.com/ink/2010/main" type="paragraph" rotatedBoundingBox="10160,8985 14362,8936 14372,9818 10170,98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7E5E5D-611C-4DEE-A218-5728A8238A82}" emma:medium="tactile" emma:mode="ink">
              <msink:context xmlns:msink="http://schemas.microsoft.com/ink/2010/main" type="line" rotatedBoundingBox="10160,8985 14362,8936 14372,9818 10170,9868"/>
            </emma:interpretation>
          </emma:emma>
        </inkml:annotationXML>
        <inkml:traceGroup>
          <inkml:annotationXML>
            <emma:emma xmlns:emma="http://www.w3.org/2003/04/emma" version="1.0">
              <emma:interpretation id="{A42792AE-C0A5-4ACD-8546-15DB62596F15}" emma:medium="tactile" emma:mode="ink">
                <msink:context xmlns:msink="http://schemas.microsoft.com/ink/2010/main" type="inkWord" rotatedBoundingBox="10160,8985 14362,8936 14372,9818 10170,9868"/>
              </emma:interpretation>
              <emma:one-of disjunction-type="recognition" id="oneOf0">
                <emma:interpretation id="interp0" emma:lang="en-US" emma:confidence="0.5">
                  <emma:literal>...intro.-so.'s....</emma:literal>
                </emma:interpretation>
                <emma:interpretation id="interp1" emma:lang="en-US" emma:confidence="0">
                  <emma:literal>...'nep.-so.'s....</emma:literal>
                </emma:interpretation>
                <emma:interpretation id="interp2" emma:lang="en-US" emma:confidence="0">
                  <emma:literal>...'neb.-so.'s....</emma:literal>
                </emma:interpretation>
                <emma:interpretation id="interp3" emma:lang="en-US" emma:confidence="0">
                  <emma:literal>...insp.-so.'s....</emma:literal>
                </emma:interpretation>
                <emma:interpretation id="interp4" emma:lang="en-US" emma:confidence="0">
                  <emma:literal>...inter.-so.'s....</emma:literal>
                </emma:interpretation>
              </emma:one-of>
            </emma:emma>
          </inkml:annotationXML>
          <inkml:trace contextRef="#ctx0" brushRef="#br0">104 443 1202,'0'0'-100,"0"0"8,-7-12 13,7 12 5,0 0 8,0 0 8,0 0 1,0 0 10,0 0 4,0 0 1,0 0 11,0 0 7,0 0 7,0 0 1,0 0 3,0 0 3,0 0 3,0 0-2,0 0-6,0 0 5,0 0 1,0 0 11,0 0 0,0 0 3,0 0-1,0 0 9,0 0-11,0 0 5,0 0-7,0 0 8,0 0-10,0 0 0,0 0 8,0 0-1,0 0-1,0 0 5,0 0-1,0 0 3,38-5-2,-38 5-5,0 0 11,20-4-15,-20 4 22,15-2-26,-15 2 0,0 0 4,21-3-2,-21 3 12,0 0-10,19 0-6,-19 0 4,0 0 8,0 0-10,18 0-1,-18 0 5,0 0-4,0 0 6,20 2-2,-20-2 5,0 0-5,15 3 2,-15-3-2,0 0 2,19 1 5,-19-1-7,0 0 8,17 3-8,-17-3 0,0 0 0,16 3 0,-16-3 0,0 0-4,15 2 0,-15-2-3,0 0 5,0 0 0,19 5-3,-19-5 7,0 0-1,14 5 7,-14-5-8,10 4 11,-10-4-8,0 0 7,22 6-9,-22-6 3,18 1-2,-18-1-6,18 0 15,-18 0-13,17 0 13,-17 0-7,0 0-4,25 0 15,-25 0-14,0 0 3,21 2-4,-21-2 0,0 0-4,0 0 22,0 0-16,23 1-5,-23-1-5,0 0 5,0 0 3,0 0-9,0 0 3,0 0 3,23 2 1,-23-2 5,0 0-8,0 0 10,0 0-10,0 0 5,0 0 15,24-3-8,-24 3-4,0 0-8,0 0 9,0 0-4,0 0-2,0 0 9,0 0 0,0 0 2,0 0 4,0 0 12,0 0-19,0 0-6,0 0 1,0 0 10,0 0-7,0 0 1,18-4 9,-18 4 6,0 0 5,0 0-4,0 0-9,0 0-1,0 0 17,0 0-12,0 0-4,0 0 7,0 0 4,0 0-10,0 0 6,0 0-5,0 0 2,0 0 1,0 0 7,0 0 3,0 0 7,0 0-14,0 0 3,0 0-3,-65-5 4,65 5 10,0 0 6,-23 0-7,23 0-5,-21-2 2,21 2-10,-25 0 2,25 0-1,-28-2-6,28 2 7,-30 0-9,15-2 1,15 2-8,-30-3 9,30 3-4,-30 0 0,30 0-3,-28 0-2,28 0 0,-24-3 1,24 3 4,-20-2-7,20 2-5,-18-2 4,18 2 11,0 0-19,0 0 13,-30 0-16,30 0 4,0 0 0,0 0 8,-27 0 0,27 0 4,0 0-8,0 0-1,-23 0 4,23 0-8,0 0 7,0 0 2,0 0 1,-21-3-2,21 3-5,0 0 2,0 0 5,0 0-5,0 0-5,0 0 2,0 0 8,0 0-3,-22-2-1,22 2 4,0 0-4,0 0 10,0 0-8,0 0-7,0 0 7,0 0-3,0 0 9,0 0-6,0 0-7,0 0 8,0 0-4,0 0-8,0 0 15,0 0-18,0 0 12,0 0-1,0 0 2,0 0 7,0 0-20,0 0 21,0 0-27,0 0 15,0 0-6,0 0 11,0 0-4,0 0 4,0 0-5,0 0-4,0 0 6,0 0 0,0 0 5,0 0-4,0 0-1,51 19-1,-51-19-1,0 0 2,22 5 5,-22-5 0,18 2-13,-18-2 11,18 2-2,-18-2-2,22 3-1,-22-3 9,23 0-7,-23 0 6,23 2-2,-23-2-2,23 0 3,-23 0-2,22 0 3,-22 0-3,0 0-1,26-2 1,-26 2-5,0 0 1,23-1 4,-23 1-8,0 0 10,0 0-2,22-3 6,-22 3-6,0 0 0,0 0-1,0 0-1,0 0-7,0 0 5,21 0 2,-21 0 4,0 0-8,0 0 3,0 0-3,0 0 3,0 0 6,0 0 11,0 0-16,0 0-5,0 0 4,0 0-6,0 0 9,0 0 0,0 0 0,0 0-11,0 0 22,0 0-14,0 0-2,-66 3 15,66-3-10,0 0 7,-23 1 1,23-1-5,0 0-1,-23-1 3,23 1-5,0 0 9,-23-2 11,23 2-20,0 0 4,-23 0 7,23 0-5,0 0 3,-24-2 6,24 2-2,0 0 7,-19-7-11,19 7 9,0 0-16,-20-2 13,20 2-12,0 0-7,0 0 12,-22-5 6,22 5-11,0 0-3,-18-5-5,18 5 6,0 0 2,0 0-3,0 0 12,-25-2-9,25 2 3,0 0-9,0 0 2,0 0 9,0 0-6,-18-5-5,18 5 12,0 0-10,0 0 0,0 0 0,0 0-6,0 0 11,0 0-10,0 0 0,0 0-9,0 0 8,0 0-11,0 0 17,0 0-5,-25 2-1,25-2-5,0 0 6,0 0 3,0 0 0,0 0 3,0 0 1,0 0 1,0 0-4,0 0 5,0 0-8,0 0 2,0 0 0,0 0-5,0 0 2,0 0 3,0 0-5,0 0 2,0 0 2,0 0 5,0 0-2,0 0 7,0 0-8,0 0-8,0 0 10,0 0 0,0 0-2,0 0 2,0 0 6,0 0-20,0 0 10,48 19 0,-48-19-5,0 0 9,0 0-2,15 6 8,-15-6 0,0 0-11,0 0 4,0 0 0,17 6-2,-17-6 2,0 0-9,0 0 10,0 0-11,20 0 13,-20 0 0,0 0 1,0 0-14,0 0 13,21 3-5,-21-3-3,0 0-5,0 0 9,20 4 6,-20-4-7,0 0 2,0 0-2,0 0 1,21 5-1,-21-5-1,0 0-1,0 0 2,0 0-1,20 2-2,-20-2 3,0 0-10,0 0 10,0 0-2,0 0 4,17 4-1,-17-4-4,0 0 5,0 0-4,0 0-6,0 0 5,0 0-2,0 0 4,0 0 1,0 0-6,16 6 5,-16-6 1,0 0 5,0 0-3,0 0 4,0 0-5,0 0 9,0 0-15,0 0 0,0 0 8,0 0-3,0 0-4,0 0 10,0 0-6,0 0 3,20 2-5,-20-2-1,0 0 5,0 0-5,0 0 7,0 0 3,0 0-10,0 0 9,17 5-12,-17-5 12,0 0-1,0 0 2,0 0-7,0 0 7,0 0-2,0 0 3,29-5-8,-29 5-10,0 0 14,0 0-5,15-8 2,-15 8 2,0 0-6,0 0 11,0 0-13,0 0 1,20-6 7,-20 6-3,0 0 0,0 0 6,0 0-2,0 0 3,15-9 1,-15 9-10,0 0 4,0 0 2,0 0-8,0 0 4,0 0 5,0 0-5,15-6-1,-15 6 11,0 0-16,0 0-5,0 0 14,0 0 5,0 0-1,0 0-12,0 0-1,0 0 12,15-11-16,-15 11 12,0 0 0,0 0-11,0 0 11,0 0-2,0 0 0,0 0 5,0 0-9,0 0 4,0 0 2,13-7 2,-13 7-4,0 0 13,0 0-13,0 0 6,0 0-8,0 0 7,0 0-8,0 0 6,0 0-6,0 0 4,0 0-2,0 0-1,0 0 2,0 0 5,0 0-3,0 0-3,8-14 2,-8 14 4,0 0-5,0 0 1,0 0-2,0 0-1,0 0 17,0 0-15,7-15-7,-7 15 5,0 0-1,0 0 13,0 0-8,0 0-4,0 0 14,0 0-11,0 0-2,0 0-5,0 0 12,0 0-3,0 0-2,-2-23-2,2 23 15,0 0-18,0 0 4,0 0-2,0 0 8,-1-21-6,1 21 0,0 0-6,0 0 12,0 0 0,0 0-3,-9-19-2,9 19-12,0 0 11,0 0 1,0 0-4,-10-14 2,10 14-1,0 0 8,0 0-5,-8-14-2,8 14-2,0 0 6,0 0-4,-10-12 3,10 12 6,0 0-11,0 0 3,-10-12 5,10 12 0,0 0-7,0 0-8,-13-13 13,13 13 1,0 0-1,0 0-10,-12-12 9,12 12 2,0 0 3,0 0-7,-14-12 3,14 12-3,0 0 7,0 0 4,-14-10-14,14 10 2,0 0-2,0 0-7,-11-9 13,11 9-3,0 0 10,0 0-9,0 0-1,-15-10 2,15 10-4,0 0 7,0 0-10,-17-7 5,17 7 12,0 0-16,0 0 4,0 0-8,-16-8 8,16 8-1,0 0 5,0 0-4,0 0 2,-17-6 1,17 6-5,0 0-4,0 0-1,0 0 6,-16-9 5,16 9-5,0 0 4,0 0-2,0 0 9,-20-5-1,20 5-15,0 0-1,0 0 12,0 0-3,-15-11 5,15 11-7,0 0-1,0 0-1,0 0-6,-15-5 9,15 5-4,0 0 10,0 0 2,0 0-13,0 0 2,0 0 5,0 0-10,0 0 11,-15-8-8,15 8 5,0 0 2,0 0 6,0 0-8,0 0 3,0 0-9,0 0 12,-13-11-12,13 11 4,0 0 4,0 0-5,0 0 2,0 0 0,0 0-5,0 0 1,0 0 9,-15-7-16,15 7 11,0 0-6,0 0 3,0 0 5,0 0-7,0 0 1,-16-7 8,16 7 2,0 0 1,0 0-2,0 0-11,0 0 2,0 0 1,0 0 6,-17-8 1,17 8 2,0 0-6,0 0 8,0 0-16,0 0 8,0 0 5,0 0-10,0 0-4,0 0 2,0 0 5,0 0-7,0 0 9,0 0-5,0 0-3,0 0-4,0 0 2,0 0-6,0 0 15,0 0-10,-16 25 6,16-25 1,0 0-9,0 0 11,1 23 2,-1-23-2,0 0-6,0 0 8,0 21 8,0-21-11,0 0-6,0 0 12,0 0 0,2 20 1,-2-20-15,0 0 15,0 0-8,0 0 1,5 18-2,-5-18 13,0 0-4,0 0-3,0 0 1,0 0 5,3 14 5,-3-14-12,0 0 4,0 0-6,0 0 7,0 0-11,0 0 3,5 21 0,-5-21 5,0 0 2,0 0-5,0 0-4,3 16 10,-3-16-5,0 0-5,0 0 4,0 0-4,5 20 8,-5-20-7,0 0 3,0 0 2,0 0-5,5 13 9,-5-13-6,0 0 1,0 0 1,0 0-1,0 0 2,0 0-1,0 0 5,0 0-3,0 0 9,5 17-8,-5-17-3,0 0-9,0 0 11,0 0-9,0 0 12,0 0 1,0 0-9,0 0-1,0 0 2,0 0 1,0 0 0,0 0-6,0 0 5,0 0 1,0 0 3,0 0-11,0 0 3,0 0 12,0 0-10,0 0-3,0 0 11,0 0 2,0 0 3,0 0-9,0 0-4,0 0 3,0 0 3,0 0 6,0 0 0,0 0-12,0 0 7,0 0 2,0 0-2,0 0 26,0 0 15,0 0-7,0 0 0,0 0-6,0 0 0,0 0 0,0 0-10,0 0-5,0 0 0,0 0 0,0 0-5,0 0-1,0 0 1,2-50-7,-2 50 4,0 0-1,0-22-3,0 22 3,0 0 4,0-22-4,0 22-8,0 0 6,0-21-1,0 21 2,0 0-4,0-19 2,0 19-8,0 0 3,0 0 2,0 0-8,0-24 9,0 24 1,0 0-3,0 0-2,0 0 4,0 0 1,-3-19-2,3 19 0,0 0-8,0 0 8,0 0-4,0 0-2,0 0 8,0 0-4,0 0 0,0 0 2,0 0 3,0 0-10,0-21 3,0 21 2,0 0 4,0 0 2,0 0-12,0 0 6,0 0-2,0 0 4,0 0-3,0 0 1,0 0-1,3-19 3,-3 19-3,0 0 0,0 0 1,0 0-3,0 0 3,0 0-3,0 0 3,5-15-1,-5 15 2,0 0 2,0 0-6,0 0 1,0 0 4,0 0-2,0 0 3,0 0-2,0 0-5,0 0-1,0 0 8,0 0-7,0 0 1,0 0 2,0 0 1,0 0-6,0 0-3,8-13 3,-8 13-6,0 0 8,0 0-3,0 0-1,0 0 11,0 0-12,0 0 17,0 0-12,0 0 1,35 19-2,-35-19 7,0 0 0,23 7-8,-23-7 13,23 5-10,-23-5 10,23 4-2,-8-2-5,-15-2 3,28 3 0,-28-3-25,28 2 3,-14 1-4,-14-3 8,29 1 5,-29-1-16,24 0 9,-24 0 0,24 0-5,-24 0 7,20 1-1,-20-1 8,0 0-3,28 0 1,-28 0 6,0 0 5,24 2-8,-24-2 7,0 0-4,18 0-2,-18 0 5,0 0-5,0 0-6,0 0 15,23 0-9,-23 0 6,0 0 0,0 0-8,0 0 9,0 0 0,0 0 2,0 0-8,20 3 12,-20-3-6,0 0-8,0 0 7,0 0 6,0 0-6,0 0-3,0 0 10,0 0-3,0 0-3,0 0 2,0 0-3,0 0-5,0 0 10,0 0-9,-61-21 8,44 17-2,0 1-5,-2-2 3,-3 1-6,2 1 3,-3-2-1,3 3 7,-3-1-2,2 1 2,-3 0-1,1-1-1,2 2 2,-1 0 0,22 1-13,-38-3 8,22 4 7,16-1 3,-32 0-15,32 0 11,-29 0-2,29 0-4,-25 0 6,25 0 3,-22 0-5,22 0-4,0 0 2,-30 2 2,30-2-2,0 0 4,-19-2-4,19 2-7,0 0 7,0 0 4,-22 2 6,22-2-9,0 0 12,0 0-24,0 0 11,0 0 3,0 0-1,-21 0 5,21 0-16,0 0 10,0 0-4,0 0 2,0 0-6,0 0 0,0 0 5,0 0-2,0 0 8,0 0-1,0 0-6,61 14 9,-38-11-6,7-1 4,0 1-4,3 1 0,5 1 0,5-1 3,0 1 0,-2-1 5,2 1-2,-3 0-10,1 0 11,-1-1-7,-2 1 8,-5-1-8,-2-2 3,1 1 0,-1-2 1,0 2 0,-4-2-4,-1-1 0,-2 3 0,-1-3-3,-2 0 0,1 2 3,-22-2 0,33 0 3,-33 0-8,28 2 3,-28-2-5,21 1-14,-21-1-1,17 2 8,-17-2 8,0 0-19,0 0 6,18 7 5,-18-7 4,0 0 7,0 0-14,0 0 12,0 0 3,0 0-5,-50 14 9,50-14 0,-38-2-3,15 2-6,-10-3 4,3 1 0,-4-1 3,-1 1 3,-5 0 4,4 2-4,-4-6-6,2 3-8,5 0 8,0 1-1,0 1-5,0-1 6,8 2 13,-6-1-11,4 0-8,6-1 9,-2 1 1,1-1-9,22 2 15,-31 0-7,31 0 0,-28-2 0,28 2-1,-22-1-4,22 1 10,0 0-10,-25-1 10,25 1-8,0 0 0,0 0-1,-23 1 6,23-1-13,0 0 7,0 0 5,0 0-4,0 0 0,0 0 0,0 0 9,81 9 3,-51-6-12,1-2 4,4 3-4,1-3 5,4 3 4,1 1 1,2-3-7,0 3 1,0-3-2,-1 1 2,-3 1 2,1 1-4,-3-4 5,-6 3 5,-1-2-15,1 1 3,-6-1 0,-4-1 13,-1 0-5,-20-1-7,33 3 1,-19-1 2,-14-2-1,23 1 4,-23-1-2,0 0-1,23 1-1,-23-1 0,0 0-13,0 0-2,0 0 13,0 0-4,0 0-5,0 0-2,-53-19 6,28 12 1,-8 5 0,-5-5-4,-2 2-3,-1 3 0,-4-5 11,1 4 1,-3 1-12,4-3 8,0 4 4,0 0-17,2-2 14,6 1-6,6 2-5,2-1 24,4 1-8,1-1-10,22 1 8,-33-1-11,33 1 8,-26 0-4,26 0 5,-18 2-3,18-2 9,0 0-7,0 0 8,0 0-4,41 22 11,-14-17-10,7 0-1,4 4-1,2 1-25,0-2-17,1-1-11,0 4-2,14-2-12,-9 0 8,-8-1-4,-1-2 1,-1 2 10,-8-4-3,4 1 19,-11 0-8,1-1 12,-8-1 2,-14-3 8,27 5 13,-14-2 5,-13-3-1,0 0 7,0 0-7,0 0 4,0 0 7,0 0-2,0 0 1,0 0-3,0 0 7,-68-18-4,40 16 2,-5-3-2,0 4 6,-2 1 1,-1 1 1,-5 1 2,6 1 14,-1-3-18,2 2-2,1 1-2,5 2 17,0-2-26,5-2 8,3 2-2,20-3 20,-31 3-23,16-2 6,15-1-11,-22 2 18,22-2-13,0 0 2,-19 9-4,19-9 7,0 0 1,0 0 1,0 0-7,46 13 1,-23-11 1,5 0 3,2 1 6,3-1-3,2 4-3,1-5-16,-1 0-1,0-1 0,-1 0-9,-1 0-10,0 0-3,-3 0 11,-3 0-6,-4 0 11,-3-1 0,-20 1 9,29-1 4,-29 1 4,25 0 14,-25 0-10,0 0-6,0 0 10,0 0-6,0 0 1,0 0 9,0 0 6,0 0 2,0 0-6,-63 15 9,42-10-3,1-1-3,-3 1-4,3-2 15,-3 1-11,-2 1-2,2 0 1,3-2 2,0 1-6,0 0-3,4 0 13,16-4-21,-28 6 16,14-3-18,14-3 11,-21 4-7,21-4 15,-17 5-18,17-5 13,0 0-1,0 0-11,-18 7-1,18-7 4,0 0-8,0 0 4,0 0-3,0 0 9,58 9-16,-40-9-14,4 5-8,-2-3-4,1 0-15,1-1 3,-2 1 7,-20-2 11,31 2-11,-18-1 13,-13-1 0,25 3 12,-25-3 0,18 3-4,-18-3 7,0 0-4,17 7 18,-17-7-12,0 0 5,0 0 0,0 0 7,0 0-5,0 0-8,0 0 8,-23 34 3,23-34 2,-17 14 0,17-14 3,-15 9-8,15-9 12,-16 10 1,16-10 8,-15 9-1,15-9-3,-14 7 8,14-7-5,0 0 7,-18 8-2,18-8-5,0 0 13,0 0 1,-13 11 25,13-11-16,0 0 9,0 0 4,0 0-8,0 0-10,0 0 2,0 0-3,0 0 10,0 0-25,0 0-17,0 0-4,0 0-2,0 0-19,56-17 1,-56 17 6,0 0-7,25-5-4,-25 5 7,0 0 16,17-4-12,-17 4 10,0 0-3,0 0 0,0 0 0,0 0-5,0 0-3,0 0 1,0 0 10,0 0 3,0 0 3,0 0 6,0 0-9,0 0 10,0 0-13,0 0-1,0 0 9,0 0 0,0 0 13,0 0-17,0 0 4,0 0-10,0 0 2,0 0 4,0 0 6,0 0 16,0 0-10,0 0-6,0 0 14,0 0 3,0 0 2,0 0 1,0 0 7,0 0-5,0 0 6,0 0-11,0 0-8,0 0-5,0 0 3,0 0 7,0 0-4,0 0-5,0 0 3,0 0-2,0 0-2,0 0-4,0 0 3,0 0 1,0 0 2,0 0 7,0 0-1,0 0-3,0 0 1,0 0 15,0 0-20,0 0 6,0 0-2,0 0-13,0 0 13,0 0-3,0 0-4,0 0 20,0 0-12,0 0 3,0 0 12,16-5-10,-16 5-11,0 0 15,0 0-14,0 0 0,0 0 11,0 0-9,0 0 1,0 0-1,0 0 0,0 0-7,0 0 5,0 0-1,0 0 0,0 0-3,0 0 1,0 0-3,0 0-2,0 0 2,0 0 8,0 0-13,8-14 2,-8 14 2,0 0-7,0 0-2,0 0 11,0 0 2,0 0-14,0 0 7,0 0 4,0 0-7,0 0 11,0 0-11,0 0 5,0 0-8,0 0 1,0 0 16,0 0-22,0 0 13,0 0-5,0 0 3,0 0-3,0 0 5,10 28-7,-10-28 14,0 0-1,0 0-4,0 0 4,10 14-7,-10-14-2,0 0 7,0 0-8,0 0 18,0 0-17,5 19 1,-5-19-3,0 0 6,0 0 8,0 0 0,4 13-12,-4-13-6,0 0 20,0 0-9,0 0-2,0 0 10,0 0-11,0 0 4,0 0 5,0 0-2,3 20-7,-3-20-4,0 0 5,0 0-7,0 0 3,0 0 0,0 0-1,0 0 11,0 0 1,0 0-11,0 0 11,0 0 6,0 0-21,0 0 5,0 0-1,0 0 2,0 0 2,0 0 8,1 18-13,-1-18-1,0 0 10,0 0-3,0 0-3,0 0 1,0 0 4,0 0 2,0 0 4,0 0-11,7 15 7,-7-15 6,0 0-13,0 0 3,0 0 2,0 0 4,0 0-6,0 0 0,0 0-5,0 0 7,0 0 7,0 0-8,0 0 4,0 0 0,0 0-5,0 0 0,0 0 6,0 0-6,0 0 6,0 0-6,0 0 6,0 0-13,0 0 4,0 0 19,0 0-9,0 0-2,0 0-1,0 0-3,0 0 2,0 0-1,0 0 12,0 0-17,0 0-1,0 0 19,0 0-12,0 0-5,0 0 25,0 0-7,0 0 2,0 0-7,0 0 5,0 0 4,0 0-6,0 0-8,0 0 1,0 0 2,0 0-5,0 0 3,0 0 2,0 0-4,0 0 1,0 0 7,0 0-15,0 0 6,0 0 5,0 0-2,0 0-6,0 0-1,0 0 2,0 0-1,0 0-2,0 0-3,0 0 9,0 0-8,0 0-1,0 0 7,0 0-6,0 0 6,0 0 3,0 0-13,0 0 12,0 0 5,0 0-16,0 0 2,0 0 1,0 0 3,0 0 0,0 0 0,0 0-4,0 0-2,0 0 12,0 0-9,0 0 3,0 0-1,0 0 5,0 0-1,0 0-10,0 0 4,0 0 3,0 0 6,0 0-13,0 0 9,0 0-9,0 0 7,0 0 7,-50-18-8,50 18 5,0 0-2,0 0-8,0 0 5,0 0 5,0 0 0,0 0-8,0 0 5,0 0-2,0 0 14,0 0-6,0 0 0,0 0-5,0 0 0,-19-6 9,19 6-4,0 0-1,0 0-6,0 0-6,0 0 9,0 0-5,0 0 1,0 0 7,0 0-9,0 0 4,0 0-2,0 0 2,0 0-5,-15-9 5,15 9 6,0 0-5,0 0 16,0 0 2,0 0 7,0 0-14,0 0 6,0 0 2,0 0-8,0 0 5,0 0 8,0 0-14,0 0 6,-12-9-6,12 9 0,0 0-4,0 0 5,0 0-11,0 0 6,0 0 0,0 0-5,0 0-3,0 0 8,0 0-5,0 0 1,0 0 1,0 0 2,0 0-8,-8-16 7,8 16 0,0 0-2,0 0 1,0 0 0,0 0 2,0 0-4,0 0-1,0 0 1,0 0 5,0 0-3,0 0-3,-3-17-1,3 17-2,0 0-3,0 0-3,0 0 10,0 0-1,0 0 0,0 0-6,0 0 4,0 0 1,0 0 4,0 0-7,0 0 3,0 0-6,0 0 5,0 0-2,0 0 0,0 0-5,0 0 0,0 0 5,0 0-5,0 0 0,0 0-2,0 0 0,0 0 2,0 0-1,0 0 5,0 0 5,0 0-7,0 0 0,0 0 5,0 0 1,0 0-3,0 0 2,0 0 0,0 0 1,0 0-1,0 0-7,0 0 6,38 29 2,-38-29 2,0 0-12,0 0 6,13 11 4,-13-11 1,0 0-2,0 0 6,13 8-6,-13-8 6,0 0-6,0 0 1,12 6-2,-12-6 6,0 0-5,0 0-5,0 0 5,0 0-3,0 0 3,18 9-1,-18-9-5,0 0 8,0 0-1,0 0-4,0 0 10,0 0-6,13 9-5,-13-9 7,0 0-6,0 0 3,0 0-9,0 0 5,0 0-3,13 6 2,-13-6-1,0 0 2,0 0 0,0 0-4,0 0 3,0 0-1,0 0 6,15 6-12,-15-6 4,0 0 9,0 0-6,0 0 8,0 0 2,0 0-9,0 0 4,0 0 1,0 0-7,0 0 7,0 0 2,0 0 1,0 0 1,0 0-4,0 0 1,0 0 2,0 0 4,0 0-9,0 0 3,0 0-7,0 0 1,0 0 4,0 0 0,0 0 0,0 0-4,0 0 2,0 0 5,0 0 0,0 0 1,0 0-4,0 0 4,0 0 1,0 0 4,0 0 3,0 0 3,0 0-1,0 0 9,0 0-3,0 0-2,0 0 0,-41-27-1,41 27-1,0 0-1,-18-12-3,18 12-4,-10-8 1,10 8 0,0 0 7,-17-8-12,17 8-3,0 0-2,-13-9 9,13 9-5,0 0 1,-15-9 7,15 9-7,0 0 1,-15-9 1,15 9-6,0 0 2,0 0-1,-13-9 2,13 9-3,0 0 5,0 0-7,0 0 4,-17-10-5,17 10 6,0 0-3,0 0 2,0 0 5,0 0-11,-13-7 4,13 7-1,0 0 1,0 0 2,0 0-4,0 0 0,0 0 5,0 0 2,0 0-5,0 0 0,0 0-2,-15-8 0,15 8 7,0 0-1,0 0 5,0 0-6,0 0 2,0 0 2,0 0-6,0 0 0,0 0-2,0 0 1,0 0 2,0 0 6,0 0-8,0 0 4,0 0-3,0 0-1,0 0-4,0 0 6,0 0-6,30-27 0,-30 27-9,20-8-13,-7 3 4,-13 5-6,28-10 0,-13 4-2,3 0 2,-3-1-4,-15 7 10,32-12-5,-17 5 11,1 2-7,-1-1 0,-15 6 5,25-10 9,-14 5-1,-11 5 8,19-12 0,-19 12 19,14-7-1,-14 7-3,15-9 2,-15 9-4,0 0-3,12-12 0,-12 12-2,0 0-8,0 0 2,0 0-1,0 0 8,0 0-9,0 0 10,-22-29-5,22 29-6,-21-9 9,21 9-4,-25-8 5,9 2 1,-1 1-3,0-2 6,17 7-4,-33-9-2,15 5 0,0 0 1,18 4-6,-31-6 5,17 1-5,14 5 6,-23-4-4,23 4-2,-23-5 4,23 5 2,-16-3 0,16 3-8,0 0 9,-24-5-4,24 5-6,0 0 0,0 0 7,-23-4-1,23 4-3,0 0 0,0 0 4,-15-4-3,15 4 0,0 0 6,0 0 0,0 0-7,0 0-8,0 0 5,0 0-1,0 0-1,0 0 2,0 0-1,0 0 0,0 0 3,0 0-12,0 0 1,60-10-12,-44 8-3,3-1-16,2 2-3,1 0-8,-1-1-2,1-1-6,-3 1 14,3-1 3,-22 3 0,36-2 6,-21 0 11,-15 2-11,25-5 14,-25 5 14,22-2-5,-22 2 16,0 0-9,24-3 5,-24 3 2,0 0-12,0 0 9,0 0 10,0 0-13,0 0 8,0 0 6,0 0-9,0 0 3,0 0-7,-61-14 5,43 10 4,-4 1-6,1 0 15,-1-1-5,3-3-9,-1 2 3,2 3-3,18 2-3,-32-7 8,19 2-11,13 5 9,-23-5-6,23 5 6,-17-4 3,17 4 2,0 0-3,-20-5 1,20 5-4,0 0-3,0 0-2,0 0 0,0 0 7,0 0 8,0 0 0,0 0-30,0 0-4,72-2-19,-51 4 7,9 0-16,-2 1-12,0 2-2,0-1 9,-6 1 16,4-1-7,-1 4-5,-4-6 11,-2 3 10,-19-5-4,24 7 8,-24-7-4,20 4 7,-20-4 3,12 7-5,-12-7 12,0 0-1,6 15-3,-6-15 15,0 0-1,0 0 2,0 0 1,-28 28 6,18-22-6,10-6 16,-28 12 9,12-4-4,-1-1 5,-1 0 4,0-1 0,0 1-12,-1 1-17,5-3 12,-3 2 2,2 1-4,15-8 5,-23 9-10,23-9 3,-22 9-6,22-9 0,-14 9 7,14-9-1,-12 7 1,12-7 7,0 0 6,0 0-6,0 0-8,0 0 9,45 21 9,-24-18-20,4-1 1,6-1 5,2-1-20,1-1-4,2 2-12,0-2 4,1 2-5,2-4-10,-2 2 2,-4-1 4,3 1 5,-1-1 10,6 1-2,-6-4 8,-4 2-3,-1 3 4,-5-2-6,-4 2 7,-1-2 10,-20 2 18,32-3 18,-32 3-28,25-2 3,-25 2-5,16 0 0,-16 0 7,0 0 4,0 0 20,0 0-6,0 0-9,0 0 6,0 0 2,0 0 0,-81-5-1,56 5-7,-6-2 20,-2 2-26,1-2-2,-1 2 9,-1 0-13,-1 0 7,0 2 4,0 0-1,4-4-3,-2 4 16,6-2-28,1 0 8,3 3-6,3-3 6,20 0-9,-33 2 3,33-2-3,-28 0-4,28 0 7,-20 0-2,20 0-5,0 0 5,0 0-4,0 0 6,0 0 5,0 0-3,0 0-5,0 0 3,0 0 5,86 0-3,-56 2-8,4-2-13,6 0-34,-2 3 3,7-3 1,-1 0 1,3 2-1,-4-2 8,1 2 6,-9-2-2,0 0 1,-7 0 13,-3 0 1,-4 3 4,1-3 4,-22 0-3,30 0 13,-30 0-13,24 0 14,-24 0 8,20 0 4,-20 0-15,0 0-2,0 0 5,0 0-6,0 0 5,0 0-10,0 0 5,0 0-4,0 0 4,0 0 3,-83-7 5,49 7 6,-9 0-10,1 2 9,-2-2 0,-1 0 7,-1 2 11,1-2-7,1 0 10,1 0 12,8 0 7,0 0 6,4-2 7,6 2 7,2 0-6,1-2-1,22 2-3,-35 0-6,21-5 0,14 5-1,-25-2-11,25 2-1,0 0-8,-18-8-8,18 8-3,0 0-3,0 0-3,0 0-7,38-25 3,-22 18 1,4 0-9,1 4-3,8-4-2,0 5-6,6 1-2,0 0-5,-2 2-18,3-1-18,1 0 6,1 3-9,-2-1 16,-1 1-5,-2-1-2,0 1 4,-2-1 17,-4 0-9,-6-2 3,1 3 8,-6-3 9,-16 0 6,32 2 3,-32-2 20,23 3-7,-23-3-9,0 0 6,0 0-9,0 0 5,0 0 0,0 0 0,0 0 0,0 0-5,-68-25-8,40 22 1,-5 0 5,2 2 4,-4-1-9,2 1 5,0 0-6,1 0 3,2 0-2,1-1 5,4-1-3,2 3 13,1-1 7,22 1 3,-33-1 9,33 1-2,-28-2-10,28 2 13,-20-1-3,20 1-4,0 0-1,-20-4-6,20 4 1,0 0 5,0 0-11,0 0 0,0 0-4,73-13-4,-43 12-14,3-1-21,0 1 4,2 1-4,-1 0-9,1 0 9,0 1 0,-4 1-10,-1-1 14,-3 0 11,-6 0-11,-4 0 5,-17-1 1,31 2 13,-31-2-7,25 3 9,-25-3-15,16 2 13,-16-2 6,0 0-2,0 0 9,0 0-12,0 0 9,0 0-1,0 0-6,0 0 15,0 0-13,-72-5 0,44 3 4,-9 0-5,4 1 7,-8 0-1,6-1-4,0 4 8,4-4-5,1 2 2,4 0 2,2 0-13,3 2 16,21-2-9,-35 0 6,20 1-19,15-1 15,0 0-11,-31 0 12,31 0 2,0 0 1,0 0 11,0 0-14,0 0 3,0 0 0,0 0 0,93 2 4,-50-1-3,1-1-7,-1 5 3,2-5 9,1 2 7,-3-2-16,-2 3 8,1 2-2,-1-2-13,-8 1 12,0 0-2,-3 1 4,-2 0-9,-5-3-1,-3 2-6,0-1 2,-5-1-2,-15-2 2,23 7 4,-23-7-5,15 5 9,-15-5 12,0 0-4,0 0-16,0 0 11,0 0 7,-53 14-4,28-11 2,-6-1-1,-2 0 1,-5 3 0,3-3 2,-6 5-1,-6-4-2,4 4-4,-15-3-9,9 6 9,9-5 5,0 4-7,4-4-7,6 2 13,1-3 2,2-1-4,7 2-9,2-1 6,18-4-6,-30 5-1,17-3-1,13-2 4,-21 3 2,21-3-1,0 0 2,-20 5-8,20-5 10,0 0 6,0 0-3,0 0-7,0 0 6,0 0 8,66 10-6,-35-8-4,2-1-2,2 1-12,1-2-14,2 1-19,-1-2 3,-1 1-3,-1-2 4,0 0 0,-4 1 12,1-3-8,-6 1 19,-4 0 1,-1 2 9,-21 1 2,31-2-7,-31 2 10,24-5-6,-24 5 14,0 0-7,0 0-12,0 0 17,0 0 2,0 0-1,0 0-6,0 0 4,-72 8-1,53-5 13,-3 0-8,2 0 2,-3 0-10,2-2 9,-1 1-8,2-1 6,-1 4 5,21-5-5,-32 2-4,32-2 6,-29 2 4,14-2 2,15 0 16,-25 3 4,25-3-7,0 0 2,-27 2 0,27-2 1,0 0-3,-19 1 1,19-1 10,0 0 0,0 0-6,0 0-3,-20 1-8,20-1-4,0 0 1,0 0-5,0 0-3,0 0-9,49-22-19,-32 16-10,4 1-3,3-2 0,0 0-11,-2 5-2,3-5 11,-2 2-11,-2 3 11,1-4-1,-1 3-2,1 0 9,-4 1 0,4 1-1,-22 1 5,33-2 9,-33 2-6,24-2-8,-24 2 5,19 0 6,-19 0 1,0 0-1,0 0 4,0 0 17,0 0-22,0 0 7,0 0 20,0 0 2,0 0-6,-57 21 4,36-16 4,1-2 8,-5-1 1,-3 0 3,3 0 10,-6-2 5,1 3 10,-1-1 1,1-2-3,2 0 3,3 0-11,0 0-3,0 0-3,4-2 2,-1-1-2,22 3 2,-33 0-5,33 0 3,-26-2 0,26 2-1,-22 0 1,22 0 0,0 0-4,-16-10 0,16 10-9,0 0-4,0 0 0,0 0-7,44-30 0,-19 20-13,0 6-17,7-3-14,2-1-18,-2 4-27,6-2-3,-4 4-25,6-2-4,0 1-16,-5 1 1,-1 2-10,-1 0 2,0 0 13,-3 2 12,-3-1-3,-6 1 18,-3-2 16,-1 1 19,-2 1 11,-15-2 7,0 0 15,26 3 11,-26-3 4,0 0 3,0 0 12,0 0 8,0 0 15,0 0-5,-56 20 20,33-15-14,-4-3 12,-1 3 1,-3 0 12,4-2-6,-4 3-6,-2-2 13,0-1 7,1 0 2,-1 0 19,4 0-6,0 0 1,3-1-1,1-2-6,4 0 8,21 0-13,-35 0 4,18 0-6,17 0-7,-28 0-1,28 0-1,0 0-4,-28-2-3,28 2-7,0 0-6,-11-12-7,11 12 3,0 0-12,0 0 7,33-31-13,-13 20-3,4 0-6,8-1-19,2 2-19,3-2 2,-2 1-11,3 3-12,0 0-10,0 0-7,1 3-5,-1-1-26,-5 4 4,-1 1 6,-6-1 4,1 4 5,-4-1 0,-2 1 15,-2-1 3,-6 1 5,-13-2 12,20 8 2,-20-8 3,0 0 8,8 14 3,-8-14 33,0 0 3,0 0 8,-36 23 10,16-16 13,0-2 10,-5 2 8,-1-2 12,-4 0-2,2-2 9,-2 0-9,-3 0 3,3-3-1,-1 2-5,1-2-1,2 0-1,5 0-10,-4-1 2,2 1-6,2-1 1,2-1-3,-1 1-3,22 1-5,-36-3 0,36 3 5,-25-2-4,25 2 2,-21-1-2,21 1-4,-19-3 0,19 3-1,0 0-7,-13-11-9,13 11 3,0 0-7,0 0-10,33-26-13,-13 17-18,5 1-16,10-1-18,-2-1-9,3 3-5,0 0 5,-2 2-15,-3 1 6,-1-1 14,1 0 12,-6 3 7,-2 0-10,-3-1 1,-20 3 9,33-2 9,-20 0 23,-13 2 0,22-3-5,-22 3-2,0 0 10,0 0 2,21 5 8,-21-5 0,0 0 11,0 0 16,0 0 3,0 0 10,-36 27-10,36-27-2,-27 12-5,9-7 3,2 3 4,-2-1 0,-2 0 3,0-1-2,0 1 1,-3-2 13,1 0 4,1 0 6,-1 0 1,4-3-1,-2 1 4,2 1 0,18-4-2,-26 2-5,26-2 2,-25 5-7,25-5 3,-18 3-2,18-3-13,0 0 5,-23 1-4,23-1 9,0 0-15,0 0 1,0 0-6,0 0-6,0 0-2,0 0 1,0 0-7,0 0 1,41-27-17,-23 22-8,5 0 0,2-1-5,0 0 3,1 2-7,-1-2 5,2 2 0,-6 0 0,1 1 4,-3-2 0,0 2 1,-19 3 9,28-3-2,-28 3 4,24-3-12,-24 3 5,19-3 4,-19 3 0,0 0-4,21-3 2,-21 3 5,0 0-3,18-2 2,-18 2-1,0 0 5,0 0 4,0 0-2,0 0-11,0 0 10,14 14 6,-14-14-11,0 0 8,0 0-3,0 0 3,0 0 4,-37 20-4,37-20-4,-20 6 3,20-6-3,-21 2 9,21-2-2,-25 1-3,25-1 8,-23 0-8,23 0 5,-22 2 8,22-2-8,0 0 12,-26-2 1,26 2-2,0 0 5,0 0-2,-25-2 6,25 2 3,0 0-1,0 0-2,-18-7-2,18 7-7,0 0-4,0 0 1,0 0-5,0 0 1,0 0 0,0 0-5,0 0-9,0 0 0,45-26-15,-29 23-16,-16 3-1,37-3-2,-16 3-11,1 0-4,1 1-18,0 1 5,2 1-10,1 0 16,2 0-15,-5 0 11,0 2 12,-1-2-2,-1 1 1,-4-3 9,-17-1-3,30 4 10,-17-1 18,-13-3-13,22 3-1,-22-3 9,16 2 3,-16-2 23,0 0-15,17 6-2,-17-6-10,0 0 9,0 0 11,0 0 13,0 0 9,0 0 20,0 0 1,0 0 5,-55 14-3,38-14 6,17 0-12,-36 3 14,15-3 10,-1 0 1,-1 0-6,23 0 2,-46-3-3,21 3-3,2-2-3,0 2-1,3 0-5,-2-5-4,22 5-2,-35-1-6,35 1 3,-24-1-6,24 1-2,-25-1-1,25 1 3,0 0-5,-25-3-2,25 3 0,0 0-7,0 0 6,-15-6-7,15 6-3,0 0 5,0 0-7,0 0-2,50-16-9,-29 14-13,7-1-8,1-2-12,0 3-15,1 1-5,1 2-5,-1 1 3,2 1 10,-4-1 4,0 1 5,-7 1 2,-1 0-6,0-3 7,-20-1 8,28 7-4,-16-6 13,-12-1-5,23 7 1,-23-7 0,16 3 14,-16-3-2,0 0-9,22 5 13,-22-5-1,0 0 4,0 0-1,15 7-1,-15-7 5,0 0 1,0 0 5,0 0 11,0 0 11,0 0-1,-60 8-6,44-6 9,-4 1 5,-2 0-5,1-1-5,-1-1 1,3 2-3,19-3-9,-35 5 6,18-3-5,17-2-3,-29 2 4,29-2-8,-22 3 3,22-3 8,-21 3-8,21-3 7,0 0 0,-20 1 7,20-1 5,0 0 6,0 0-10,0 0-9,0 0 0,0 0-1,0 0-4,0 0 3,0 0 1,79-9-1,-54 8-3,5-2 8,3 2-13,-2-1 6,2 1-11,2-2-23,1 2 1,-1 2-17,0-1-9,-2 1-4,2 1 9,-11-1 11,3-1-8,-4 2 4,-2-2 12,-21 0 8,34 1 15,-34-1 24,24 2 8,-24-2 12,19 0-13,-19 0-4,0 0-4,0 0 1,19 2-6,-19-2-2,0 0 5,0 0-7,0 0-3,0 0 0,-69 19 3,44-17 6,-3 3 9,0-1 2,-3-1 2,2 2 4,-4-2 2,2 0-3,-1-2 5,4 2-2,2-3 7,1 1 7,2-1-9,-2-1 4,2 2-2,23-1-4,-38-1 1,21 0-4,17 1-5,-29-3 1,29 3 0,-28-2-8,28 2-2,-19-2 2,19 2-7,0 0 1,-24-1-2,24 1-3,0 0-3,0 0 0,-22-1-5,22 1-2,0 0 4,0 0 1,0 0-5,0 0 1,0 0 2,0 0 0,0 0 0,88-2-3,-60-1 3,5 3 1,0-3-10,2 3 4,-1 0-1,3-2 1,-1 0-2,6-1-3,-9 1-4,-2 0 2,2-1-8,0 3 0,-3 0-2,-4-2 5,-2 2-10,-1-2 9,-23 2-4,33 0 3,-33 0-5,28 0 4,-28 0-4,21 0 7,-21 0 2,0 0-4,25 2 7,-25-2-6,0 0 2,0 0 3,0 0 0,0 0 1,0 0-3,0 0 7,0 0 1,0 0-2,0 0-1,-87-6 0,55 3 2,-6-2 6,-2 3-3,-1-1-5,0-2-2,-4 4-1,4 0 2,-2-1 5,8 2-3,-1 0 4,1 0 0,0 0-4,5 0-3,4 0 3,4 0 8,1 1-10,21-1 6,-35 1-4,35-1 2,-26 0 6,26 0 3,-20 0-3,20 0-2,0 0 2,-22 0 2,22 0-2,0 0-2,0 0 1,0 0 3,0 0 2,0 0 0,0 0-8,80-7-4,-54 5 3,6-1 8,-1 1-1,2 0-4,10-1 1,5 1 2,20-1 0,1 1-1,1-1-1,-6-1-5,-1 1 8,-13 3 1,-9 0-3,-8-2-2,-3 1-1,-7 1 3,0-1 3,-6 0 1,-17 1 5,33-1 5,-33 1 14,25-2-7,-25 2-7,16-3 1,-16 3-2,0 0-2,0 0-5,0 0 0,0 0 2,0 0-3,0 0 1,-68-12-2,40 10-3,-1-3 2,-5 2 1,1 0-5,0-1-3,2 0 4,-7-1 0,3 2-2,2 0-1,2 0 2,-1 1-2,2-2-3,2 1 4,0 0-4,3 1 0,1 0 1,-1-3 5,3 4-5,-1-1 2,3 0 3,20 2-6,-36-2 2,21 0 4,15 2-4,-25-4 1,25 4-1,-18-1 4,18 1 5,0 0-2,-25-3 1,25 3-1,0 0 3,0 0-5,0 0 3,-16-5-4,16 5 1,0 0 4,0 0-7,0 0-1,64-9 3,-37 9-5,6 0 3,3 5-6,5-3 2,-1 3-3,0-2 1,-7 0-3,-3 1 0,-2 0-4,-5-3 4,-5 2 0,0 0 1,-18-3-4,27 5 5,-27-5-2,23 2 4,-23-2 2,16 3-2,-16-3-2,0 0 4,19 3-4,-19-3 2,0 0-2,0 0 6,0 0-4,0 0 0,0 0-1,-62 1 4,39-1 0,-8 0-5,-1 0 0,-1 0 4,-1-1-4,1 1 5,-2-1-3,0 1-3,2 0 6,3-2 2,-1-1-5,6 3 4,-1 0-4,4 0 3,22 0 2,-38 0-2,22 0 0,16 0-2,-29-2 2,29 2 2,-23-2 4,23 2-2,-18 0-4,18 0 3,0 0-1,-23 0 0,23 0 1,0 0-5,0 0 6,0 0-1,-25-3-3,25 3 0,0 0 0,0 0-2,0 0 4,0 0-2,0 0 1,0 0-1,0 0 1,83 3 2,-50-1 2,8-2-10,4 2 1,-4 3-5,1-3-12,-8 1-2,-2-3 1,-4 0-2,-5 2 10,-2 0-4,-1-1 7,-20-1 6,33 2-3,-33-2 13,24 1 3,-24-1-1,18 0 3,-18 0-1,0 0 0,0 0-1,18-8-2,-18 8-8,0 0 0,0 0 4,0 0-2,0 0-4,-41-22 1,41 22 2,-35-7-2,15 3 0,-1-1 1,-3 0 5,-4 3-6,2-3-2,-6 1 2,1 1 3,0-2-7,-1 3 11,1 0-4,-4-4 4,5 2-5,0 2-2,4-1-1,6 0 5,-1 0-2,21 3 0,-33-4-2,16 4 2,17 0 1,-23-2 1,23 2-10,-22-1 7,22 1-2,0 0-5,0 0 7,-28-2-1,28 2-5,0 0 2,0 0 1,0 0 2,0 0-2,0 0 0,0 0 4,0 0 0,80 20-5,-51-16-1,3 2-18,6-4-7,0 3-8,0 0-14,-5-3 3,0 0-4,-2 3 11,-2-3 6,-6 1-1,-5-1 2,-18-2 9,31 2 3,-31-2 3,24 3-12,-24-3 21,13 2-7,-13-2 0,0 0 8,0 0-2,0 0 8,0 0 6,0 0 3,0 0 4,0 0 3,-63 5 1,63-5 0,-33-2-1,33 2-2,-38-3 1,15 2-6,-1 0 6,1-1-5,-6-1 3,0 3 0,-2-3 0,1-1 4,-1-1-9,1 3 3,-1 0 4,4-1-4,2 1 3,2-1 3,2 1-5,-1 2-6,22 0 0,-31-2 3,31 2 1,-27-5 3,27 5-9,-23-1 1,23 1 6,-16-3-2,16 3-2,0 0-3,0 0 2,-23-3 0,23 3-9,0 0 7,0 0 0,0 0-3,0 0-3,0 0-10,0 0 5,62-9-13,-62 9 7,35 0-8,-18 0 6,-17 0-3,29 2-3,-29-2 16,24 0 0,-24 0 8,0 0 4,26 0-1,-26 0 6,0 0-7,20 1-2,-20-1 7,0 0-5,0 0 5,0 0-5,0 0 6,0 0 15,0 0-10,0 0 2,0 0-3,0 0 2,0 0-1,-65-9 7,65 9-8,-34-4-2,14-1 2,-2 3 0,1 0-2,-2-3 0,-1 3 4,3-3-2,-2 0-2,1 3-5,-1-3 7,2 1-7,1 1 4,-2-2-3,3 3 5,2-5-1,17 7-7,-26-5 7,11 1 2,15 4-12,-20-4 6,20 4 0,-18-4-2,18 4 5,0 0-8,-20-4 4,20 4-1,0 0-4,0 0 3,-20-5 6,20 5-13,0 0 3,0 0 1,0 0 0,0 0-8,-15-7 10,15 7-2,0 0 3,0 0-5,0 0-1,0 0-9,0 0 7,0 0-7,53-7 1,-53 7-4,28 0 8,-28 0-7,33 3 2,-33-3 8,28 2-10,-28-2 16,22 0-12,-22 0 8,0 0-5,25 0 10,-25 0-6,0 0-2,21 1-2,-21-1 8,0 0-2,0 0-2,0 0 2,23-1 14,-23 1-17,0 0 6,0 0 1,0 0-5,0 0 12,0 0-5,0 0-5,22 0 4,-22 0 7,0 0-20,0 0 5,0 0 16,0 0-16,0 0 4,0 0-9,0 0 12,0 0 3,0 0-4,-60-9-5,60 9 5,-23-5 9,23 5-11,-21-5 0,21 5 1,-19-6-3,19 6 4,-18-5 4,18 5-9,0 0 5,-23-4-6,23 4 5,0 0-2,-18-3 1,18 3 0,0 0 2,0 0 1,0 0 0,-23-3-6,23 3 2,0 0 2,0 0 2,0 0 0,0 0 3,-19-5-6,19 5 13,0 0-10,0 0-1,0 0-8,0 0-2,0 0 2,0 0 8,0 0-4,0 0-3,0 0-10,0 0-2,0 0-2,0 0 2,0 0-3,0 0-7,68 6 13,-68-6-8,18 5 2,-18-5 3,15 4 6,-15-4 1,0 0 2,19 4-7,-19-4 2,0 0 2,19 4 14,-19-4-6,0 0-1,0 0 5,20 5-2,-20-5-12,0 0 27,0 0-12,0 0-4,17 3-1,-17-3 1,0 0-4,0 0 3,0 0 2,0 0 7,0 0 1,0 0-13,0 0 0,0 0 11,0 0 8,0 0-13,0 0 20,0 0-14,0 0 11,0 0 5,0 0 11,0 0-13,0 0-2,0 0 3,0 0 0,0 0-3,0 0 5,0 0-8,-60-12-6,60 12-2,0 0 13,-21-7-7,21 7 2,-15-5 4,15 5-7,0 0-4,-22-5 1,22 5-4,0 0-2,-21-6 1,21 6 2,0 0-7,-20-8 9,20 8-10,0 0 6,-18-5-2,18 5-2,0 0 6,-20-2-3,20 2-5,0 0 4,0 0 5,-23-2 1,23 2-11,0 0-7,0 0 10,-25-2 6,25 2-9,0 0 17,0 0-19,-22 0 9,22 0 1,0 0-2,0 0 1,-19-3 2,19 3-3,0 0 4,0 0-4,0 0-8,0 0 9,0 0 6,-27 0-5,27 0 1,0 0 5,0 0-5,0 0-1,0 0-7,0 0 21,-23 0-26,23 0 7,0 0 2,0 0-3,0 0 6,0 0 1,0 0-6,0 0-5,-23-3 5,23 3 9,0 0-9,0 0 0,0 0 3,0 0-5,0 0 1,0 0 3,0 0-1,0 0 4,0 0-7,-18 8 7,18-8-5,0 0 3,0 0 0,0 0-12,0 0-1,0 0 17,0 0-11,0 0 10,0 0-8,0 0-5,0 0 19,0 0-22,0 0-9,0 0 1,0 0-1,0 0 2,0 0-11,0 0 4,0 0-5,0 0 2,0 0-19,0 0-2,1 17 8,-1-17-2,0 0-6,0 0-6,0 0-5,0 0 2,0 0-20,0 0-16,0 0-20,0 0-205,0 0 101</inkml:trace>
          <inkml:trace contextRef="#ctx0" brushRef="#br0" timeOffset="5636.291">582 304 1082,'0'0'-91,"0"0"14,0 0 6,20 5 12,-20-5 18,0 0 17,0 0 2,0 0 12,0 0 10,0 0 8,0 0 7,0 0-5,-37 33 8,37-33-7,-13 10 17,13-10-12,-17 10-4,17-10 14,-18 8 18,18-8 16,-23 9 10,12-6-3,11-3 10,-27 9-8,14-7 14,13-2-4,-28 6-8,28-6 5,-25 5-6,25-5-9,-20 3 6,20-3-14,0 0 2,-26 3-16,26-3 2,0 0 2,-19 2-6,19-2 3,0 0 3,0 0-6,0 0-4,0 0-1,0 0-9,0 0 1,0 0-6,0 0-15,0 0-16,0 0-9,0 0-22,0 0-7,58-28-21,-40 26 11,-1-1-18,-17 3-2,33-5 4,-33 5 12,30 0-1,-30 0 4,25 3 12,-25-3 8,18 5-10,-18-5 2,0 0 8,20 7 3,-20-7 13,0 0 12,0 0 27,6 10 31,-6-10 14,0 0-14,0 0 9,0 0 7,0 0 3,0 0-2,0 0 4,-46 11-4,46-11-10,-20 1 2,20-1-2,-26 3-15,26-3 2,-25 3 3,25-3-15,-25 3-6,25-3 7,-23 3-10,23-3 12,-18 3-12,18-3-2,-18 3-4,18-3 10,0 0-2,0 0 9,-27 2 12,27-2 6,0 0-1,0 0 3,0 0-5,-20 0 0,20 0 2,0 0-10,0 0 0,0 0-7,0 0-3,0 0-4,0 0-2,0 0-1,0 0-7,0 0 0,0 0-4,0 0-1,0 0-2,0 0-1,0 0-5,0 0-8,0 0-17,0 0-4,0 0-10,0 0-6,0 0-14,52 12-15,-52-12 0,29 5-3,-15-3 7,-14-2 6,31 4 10,-31-4-10,23 3 10,-23-3 11,20 3 7,-20-3 1,16 2-3,-16-2 18,0 0 7,0 0-15,24 2 11,-24-2-4,0 0-1,0 0 3,0 0 4,0 0 1,18 5 6,-18-5-2,0 0 6,0 0 20,0 0 3,0 0 13,0 0 5,0 0 7,0 0 0,0 0-2,-45 14 19,45-14-14,-25 0 9,25 0 0,-28 2 1,28-2-10,-28 0 4,28 0-4,-30-2-4,30 2-1,-28 0-10,28 0-1,-30 0-3,30 0 6,-26-2-9,26 2 3,-25 0-9,25 0 2,-25-5-4,25 5-2,-23-1-1,23 1-3,-21 0 0,21 0-2,0 0 3,-28-4 10,28 4 3,0 0 1,-23-2 2,23 2-5,0 0-4,-19-5 2,19 5 1,0 0-1,0 0-4,-21-2-1,21 2-2,0 0 0,0 0-5,0 0 4,0 0-2,-18-5 0,18 5-1,0 0-7,0 0 10,0 0-8,0 0-1,0 0 2,-19-6 2,19 6 1,0 0-1,0 0-1,0 0-5,0 0 5,0 0-3,0 0 1,0 0-2,-9-10 2,9 10-5,0 0-1,0 0-1,0 0-2,0 0-1,0 0 4,0 0-6,0 0 4,0 0-7,0 0 2,21-29 1,-21 29 9,0 0-6,0 0 4,12-11 0,-12 11 0,0 0-7,0 0 5,14-10-1,-14 10 1,0 0-1,15-7 0,-15 7-1,0 0 1,20-5-12,-20 5-5,0 0 3,25-4-2,-25 4 3,18-1-3,-18 1-2,0 0 4,27 3 7,-27-3-5,0 0 2,23 2 3,-23-2 7,20 5 0,-20-5-7,18 2 4,-18-2 3,0 0-2,25 5 1,-25-5-2,16 2 2,-16-2 1,0 0-4,20 8 2,-20-8 2,0 0-10,17 4 12,-17-4-16,0 0 15,0 0 2,0 0-6,16 7-3,-16-7 4,0 0 4,0 0-1,0 0 0,0 0 3,0 0 1,0 0 5,0 0 16,0 0-4,0 0 9,0 0-5,0 0 2,0 0 2,0 0 1,0 0-5,0 0 0,0 0 1,-51-33-2,43 25 2,8 8-6,-20-15-3,8 9 3,12 6 1,-18-15-8,18 15 5,-17-13-5,17 13-1,-16-13 2,16 13-4,-12-17 2,12 17-4,-11-11-3,11 11 0,0 0 3,-13-14-1,13 14-6,-10-10 4,10 10 2,0 0 3,-9-12-3,9 12 1,0 0-6,0 0 6,-11-15-4,11 15 3,0 0-3,0 0 1,-7-13 5,7 13-9,0 0 8,0 0-5,0 0 2,-6-16-3,6 16 2,0 0-5,0 0 9,0 0-5,0 0-2,-7-17 2,7 17 0,0 0 0,0 0 0,0 0 4,0 0-11,0 0 7,0 0-1,0 0 4,0 0-2,0 0-4,0 0 1,0 0 2,0 0-5,0 0 4,0 0 3,0 0-7,0 0 0,0 0 0,0 0 0,0 0 5,0 0-9,0 0 8,0 0-7,0 0-2,0 0 0,0 0-1,0 0 5,0 0-3,0 0 2,0 0 1,0 0 3,0 0-7,0 0 5,0 0 1,0 0-2,23 39 3,-23-39-1,0 0-5,8 25 14,-8-25-10,5 16 1,-5-16 0,5 15-2,-5-15 9,2 16-6,-2-16 2,0 0-7,3 26 7,-3-26-5,0 0 8,5 18-6,-5-18 0,0 0 10,0 17-7,0-17 2,0 0 1,0 0-5,0 0 4,2 19-1,-2-19-5,0 0 9,0 0 0,0 0-8,0 0 5,1 18-1,-1-18-1,0 0-2,0 0 7,0 0-2,0 0 0,0 0-2,0 0 4,-1 21 1,1-21-7,0 0-2,0 0 3,0 0-5,0 0 9,0 0-6,0 0 7,0 0 3,0 0-9,0 0 5,0 0-6,0 0 6,0 0-4,0 0 1,5 17 2,-5-17 2,0 0 0,0 0 4,0 0 1,0 0 3,0 0 16,0 0 15,0 0 3,0 0 0,0 0-2,0 0-9,0 0-3,0 0-3,0 0-4,0 0-4,0 0 0,0 0-4,0 0-3,-5-63-1,5 63 2,0 0-4,0-26-2,0 26-1,0-19 0,0 19-3,-2-20-1,2 20 4,0 0-4,-1-28 0,1 28-1,0 0 1,0-23-3,0 23 0,0 0 3,0-21-5,0 21 1,0 0 5,0 0-5,0 0 2,0-21-2,0 21-2,0 0-1,0 0 5,0 0-2,0 0 1,-2-19-2,2 19 2,0 0-5,0 0-3,0 0 5,0 0 1,0 0-5,0 0 0,0 0 6,0 0-6,0 0-5,0 0-7,0 0-7,0 0-9,0 0 6,0 0 4,0 0 2,0 0-4,0 0 10,0 0 3,0 0 0,0 0-2,0 0-2,0 0 6,0 0 2,0 0-1,10 52 5,-10-52-8,1 19 9,-1-19-2,2 19-1,-2-19 2,0 19-1,0-19 1,0 0 3,2 23-2,-2-23-2,0 0-1,1 19 4,-1-19 8,0 0-7,0 0 4,0 0 0,2 19-2,-2-19 3,0 0 1,0 0-3,0 0 6,0 0-4,0 0 2,3 18 0,-3-18 1,0 0 3,0 0 1,0 0 3,0 0-3,0 0-3,0 0 2,0 0-4,0 0 3,0 0-6,0 0 1,0 0-2,12-55 0,-12 55 3,5-20-2,-5 20-5,7-17 3,-7 17 0,3-15 0,-3 15 2,0 0 2,3-17 0,-3 17-2,0 0-2,0 0 8,5-19-6,-5 19 0,0 0 1,0 0 1,0 0-4,3-17 2,-3 17-1,0 0-1,0 0-1,0 0 2,0 0-1,5-16-1,-5 16 2,0 0-2,0 0 2,0 0-1,0 0 0,0 0 2,0 0-4,0 0-3,0 0 0,0 0 1,0 0-8,0 0 4,0 0-1,0 0 8,0 0-8,0 0 0,0 0-2,0 0 8,0 0-4,0 0 2,0 0-5,0 0 7,0 0 2,0 0-2,0 0 1,0 0 3,0 0-3,0 0 2,4 56-7,-4-56 5,0 0 2,0 16 0,0-16 1,0 0 0,0 0-3,0 0 1,0 24-3,0-24 5,0 0 0,0 0 1,0 0-2,0 16 0,0-16-2,0 0-1,0 0 5,0 0 3,0 0 0,0 0 0,0 0-2,0 0 2,0 0-4,0 0 7,1 19 0,-1-19 5,0 0 12,0 0 6,0 0-1,0 0-11,0 0 2,0 0-5,0 0-2,0 0-1,0 0-4,0 0 3,0 0-2,12-56 1,-12 56-3,5-15-7,-5 15 3,3-18 2,-3 18 3,0 0-5,7-19 0,-7 19-2,0 0 1,8-18-2,-8 18 1,0 0 0,3-15 1,-3 15-2,0 0 3,0 0-3,0 0-2,4-18-3,-4 18 1,0 0 3,0 0-6,0 0-7,0 0-3,0 0-5,0 0 4,0 0-2,0 0 5,0 0-3,0 0 0,0 0 7,0 0-7,0 0 4,0 0 3,0 0 0,5 49 9,-5-49-6,0 0 2,-4 26 4,4-26-8,0 0 5,-5 20-1,5-20 3,0 0 0,-3 17-1,3-17-1,0 0 4,0 0-4,-5 23 4,5-23-1,0 0-3,0 0 8,-2 15-4,2-15 0,0 0 1,0 0 0,0 0-3,0 0 3,0 0 3,0 0-2,-1 22 2,1-22 0,0 0 3,0 0-2,0 0 3,0 0 3,0 0 1,0 0-4,0 0-1,0 0-2,0 0 0,0 0-5,0 0 5,0 0 2,0 0-3,0 0-3,5-62 1,-5 62-2,5-21-2,-5 21 2,3-21 3,-3 21-3,3-20 4,-3 20-7,4-18 7,-4 18-5,0 0 1,5-19 0,-5 19-2,0 0-3,1-16 3,-1 16 2,0 0-9,0 0 3,0 0-1,0 0-1,4-19-4,-4 19 6,0 0 4,0 0-4,0 0-2,0 0 4,0 0-2,0 0-4,0 0 6,0 0 5,3 52-7,-3-52 8,1 24-3,-1-24 1,0 25-2,0-25-2,2 20 1,-2-20-4,0 20 3,0-20 5,0 0-4,0 23 3,0-23-3,0 0 2,2 17-4,-2-17 1,0 0 0,0 0 2,1 19-3,-1-19 0,0 0 7,0 0-4,0 0-2,0 0 4,4 17 7,-4-17 0,0 0-7,0 0 4,0 0-1,0 0 0,0 0-1,0 0 3,0 0-2,0 0 1,0-65-3,0 65-6,1-22 4,-1 22 1,0-19-2,0 19 5,2-19-1,-2 19-5,0 0 4,0-20-6,0 20 2,0 0-5,0 0-1,0-20 6,0 20-2,0 0 1,0 0 2,0 0-1,0 0-3,0-23 2,0 23 0,0 0-1,0 0-5,0 0 8,0 0-6,0 0 1,0 0 8,0 0-4,0 0-2,0 0 3,0 0 0,0 0 0,0 0 2,0 0 0,0 0 0,0 0-1,0 0-5,0 0 5,0 0 1,0 0-1,0 0 2,0 0-2,0 0 5,0 0-3,0 0 2,0 0-3,0 0 7,0 0-3,0 0-1,0 0-5,0 0 9,0 0-11,0 0-23,0 0-25,0 0-40,0 0-46,0 0-38,0 0-50,0 0-434,0 0 8</inkml:trace>
          <inkml:trace contextRef="#ctx0" brushRef="#br0" timeOffset="1788.0169">969 168 840,'0'0'-56,"0"0"8,0 0 29,0 0-8,0 0 4,0 0 5,0 0-2,0 0 0,0 0 8,-20 2-12,20-2 8,0 0 3,0 0 0,0 0 4,0 0-13,0 0 9,0 0 7,0 0 6,0 0 8,-25-2-12,25 2 2,0 0 12,0 0-18,0 0 17,0 0-3,0 0 3,-28 0 4,28 0 7,0 0 4,0 0 7,-22-1 1,22 1-3,0 0 7,-23 0-6,23 0 21,-21-3-25,21 3 2,0 0-8,-25-1-5,25 1 2,0 0 1,-25-1-4,25 1-6,0 0 6,-23-3-6,23 3 1,0 0 8,-25-6 12,25 6 12,-20-2 12,20 2-6,0 0-11,-23-5-3,23 5 5,0 0-6,-25-4-12,25 4 19,0 0-18,-18-7 1,18 7-6,0 0 11,0 0-19,-18-4 1,18 4 1,0 0-7,0 0 6,0 0-10,0 0 7,-20-4 5,20 4-12,0 0 4,0 0 0,0 0-3,0 0 27,0 0-31,0 0 9,0 0-3,0 0 13,0 0-12,-16-5 5,16 5-3,0 0-7,0 0 2,0 0 5,0 0-10,0 0 4,0 0 4,0 0 2,0 0-9,0 0 3,0 0 2,0 0 12,54 13-16,-54-13-5,48 14-22,-48-14 12,30 4 0,-14 1 6,-16-5-2,29 5 6,-16-3-8,-13-2 3,21 5 7,-21-5-1,17 2-1,-17-2 8,0 0-1,20 5-1,-20-5 2,0 0 8,20 2-11,-20-2 8,0 0 0,0 0-9,0 0 16,19 3 7,-19-3-7,0 0 4,0 0 3,0 0 1,0 0 13,0 0-10,0 0 4,0 0-7,-57-18 21,30 12-28,12 1 3,15 5 1,-30-4-12,17 1 15,13 3-1,-31-4-1,16 1-7,15 3-5,-32-4 1,32 4 2,-28-3 11,28 3-17,-28-2 0,28 2-9,-21-2 16,21 2-14,-20-3 10,20 3 0,0 0 0,-25-2-8,25 2-4,0 0 20,-18-2-14,18 2 6,0 0-2,0 0-8,0 0 8,0 0-4,-23-3-4,23 3 2,0 0-8,0 0-1,0 0-2,0 0-16,0 0-8,0 0-9,0 0 4,76 7-11,-60-2-1,1-1-1,-17-4 5,30 8 10,-19-7-1,-11-1 10,22 6-6,-22-6 6,15 7 3,-15-7 9,0 0-1,10 9 40,-10-9-17,0 0 5,0 0 18,0 0-1,0 0 7,-40 18-1,40-18 18,-27 6-14,13-6-4,14 0 14,-34 2-15,16-2 3,-5 0-6,2 0-11,-4 2 7,2-2-2,-1 0-13,0 0 6,1 3-3,-1-3 7,1 2 2,2-2-16,-1 3 8,22-3-1,-34 0-19,17 2 16,17-2-8,-28 0 3,6 0 16,22 0-14,0 0-2,-26 2-2,26-2 4,0 0-4,-20 0 1,20 0 4,0 0-12,-23 3 9,23-3 0,0 0 4,0 0-10,0 0 0,0 0 6,0 0-3,0 0 11,-22 0-16,22 0 4,0 0 1,0 0 3,0 0 0,0 0-17,0 0-7,0 0-24,0 0-19,80 6-14,-54-5-13,6 1-5,-3 0-2,3-1-3,-1 2 5,-4 0 10,-2 0 5,-6-2 1,0 0 9,-19-1 9,29 2 5,-29-2 5,19 8 8,-19-8 33,0 0 0,8 10 17,-8-10 7,0 0 8,0 0 1,0 0 9,-32 24-4,32-24-1,-21 10-6,8-3 12,-4 1-2,1-4-9,-1 4 9,-1-4-1,0 2 6,1-3-1,1 4 12,-3-2-5,19-5 8,-29 7 15,14-2 3,15-5-1,-23 3 4,23-3 5,-20 3-2,20-3-8,0 0-3,-25 4 9,25-4-15,0 0 1,-17 4-7,17-4 3,0 0-15,0 0 2,0 0-8,0 0-5,0 0-2,0 0-31,0 0-1,0 0-29,0 0-28,0 0-10,68-13-11,-45 10-13,2-2-22,3 2-6,0 1-10,2-3-277,-5 3 387</inkml:trace>
          <inkml:trace contextRef="#ctx0" brushRef="#br0" timeOffset="20106.5375">2483 459 950,'15'1'-19,"-15"-1"35,24 0 20,-24 0 11,0 0 2,0 0 4,0 0-10,0 0 15,0 0-29,0 0 13,0 0-3,0 0 9,0 0 4,0 0 0,0 0 6,-72-6 1,72 6-11,-39 0 6,16 0-13,1 0 4,-1-2 5,-4 1-9,3 1-6,-1-1 3,-3-1 3,0-1 1,-2 1-6,2 0-2,-4 2 3,6-5 3,-4 2-7,7 1 8,0 0-8,3-4 5,0 3-11,20 3-1,-31-5-7,31 5-4,-27-4 4,27 4-5,-23-3 5,23 3-3,-16-4-7,16 4-5,0 0-2,-20-2 6,20 2-5,0 0-9,0 0-2,0 0-4,0 0 1,0 0-5,0 0-10,0 0-19,0 0-14,68-9-14,-42 9-23,5 0-19,2 0-16,2 0 15,-3 0 2,-1-2 9,-5 2 18,-1 0 27,-3 0 8,-2-2 41,-20 2 33,29 0 22,-29 0 13,24 0-2,-24 0-1,0 0-6,19 0-7,-19 0 4,0 0-9,0 0-6,0 0-1,0 0 9,0 0 5,0 0-9,0 0-7,-64 10 7,44-8-5,-1 0-2,-3 0 2,-5 0 2,-1 1-7,-2-2 0,1 2-3,-2 0 7,0 0-2,3-1-7,-1-1 3,3 2-6,-2 2-4,7-5-5,0 2 3,1 1 5,2 0-3,20-3-4,-31 2 3,31-2-4,-27 2-1,27-2-1,-21 2-1,21-2 0,0 0 7,-23 5-12,23-5 4,0 0-2,-20 1 3,20-1 6,0 0-6,0 0-6,0 0 0,0 0 2,0 0 0,0 0-5,0 0 5,0 0-2,0 0 3,0 0 6,0 0-11,0 0-14,66 0-4,-43 0-2,2 0-19,0 0 6,1 0-7,-4 0 19,-22 0-4,36-1 9,-21 1-1,-15 0-1,25 0 17,-25 0-7,0 0 29,23 1-22,-23-1 3,0 0-5,0 0 0,0 0 11,0 0 11,0 0 2,0 0-7,0 0 12,0 0 1,-53 20-2,53-20-3,-35 5 2,17 0 6,-3-3-6,-1 0-9,-1 1 9,1 0 4,1-3-11,-6 1 0,3 1-1,0-1 13,1-1-9,3 0 0,-3 0 3,23 0-7,-34-1 3,17-1-8,17 2 4,-25-1 6,25 1-5,0 0 0,-29-1 7,29 1 0,0 0 3,-22 0-5,22 0-3,0 0-5,0 0-6,0 0 0,0 0-19,0 0-9,0 0-11,0 0-13,0 0-9,0 0-16,53-18 9,-53 18-15,35 1-10,-12-1-2,-2 2-7,2-1 1,2-1-6,2 2 1,-2-2 3,1 3 10,2-6 11,-1 1 8,2-1 0,-6 2 14,-3-1 3,2 1 14,-4-2 13,-18 3 34,30-3 13,-30 3 20,25-4 4,-25 4 18,16-2-16,-16 2-6,0 0-5,0 0 6,0 0-9,0 0-7,0 0 0,0 0-1,0 0-7,0 0-3,0 0 19,0 0 5,-68-5-9,68 5 15,-36 0 8,14 0 14,1 0-10,-2-1-1,23 1 0,-45 0-1,20 0-5,1-1-4,2-1-1,-1 2-6,1-3-9,22 3 5,-41 0-6,23 0 1,18 0-9,-33 0-2,33 0 1,-28 0-8,28 0 7,-22 0 0,22 0-5,0 0 2,-26-2-1,26 2-12,0 0 8,-20 0 3,20 0-8,0 0 0,0 0 5,0 0-2,0 0 0,0 0-5,0 0 0,0 0-10,0 0-5,0 0-14,0 0-10,0 0-13,56-12-15,-34 12-19,4-2-10,5-1 3,1 3-13,-1-3-2,2 2 0,-3-2 7,0 1 18,-2 2-4,-3-3 9,-2 1 8,-2 1 8,-2 0 12,-19 1 6,31-3 16,-31 3 2,28-3 7,-28 3-6,20-2 9,-20 2-7,18-1 2,-18 1-6,0 0 12,0 0-6,23-2 6,-23 2-10,0 0 25,0 0-11,0 0 6,0 0 6,0 0 13,0 0 8,0 0 7,0 0 11,0 0-9,-66 8 8,66-8-4,-33 1-2,33-1 1,-30 2-17,16-2 5,14 0 0,-29 0-6,29 0 0,-23 0 3,23 0-1,0 0 1,-26-2-8,26 2 3,0 0-4,0 0-4,-27 0 10,27 0-7,0 0-10,0 0 5,0 0-4,0 0 4,0 0 0,0 0-2,0 0 6,76-15-28,-46 13-13,5 0-7,5-3 4,1 0-11,2 1-5,3 3-4,1-2-9,-1 0-1,17-1-3,-12 3-7,-3 0 7,-3 1 5,-2 0 7,1-1 4,-2-2 3,-8 3 6,-1-3 6,-3 1 14,-3 1 8,-6 1 26,-1-1 13,-20 1 15,31-2 5,-31 2-3,25-2 0,-25 2-8,20 0 2,-20 0-6,0 0-2,0 0-2,23-3 0,-23 3-6,0 0 4,0 0-5,0 0 0,0 0 6,0 0 4,0 0-1,-81 0-1,55 0-1,-7 0 15,-2 0-11,-2 0 5,-1 0-9,-5 0 5,4 0 1,-4 0 3,5 0-5,1 0 6,3 0-7,1 0 7,3 0-23,3-2 12,4 2-19,0 0 11,23 0 9,-33 0-6,33 0-7,-28 0-5,28 0 4,-20 0 8,20 0-3,0 0 1,-20-3-12,20 3 18,0 0-16,0 0 3,0 0-9,0 0 7,65-17-1,-36 13-8,1-2-5,3 3-6,7-2-11,0 3 4,4-1-23,-1-1-6,0 1 2,-1 1-7,1-3 0,-9 4 15,1-1 4,-4 1-10,-1-2 11,-8 1 8,-2 1 9,-2-2 20,-18 3 0,28-2 24,-28 2 6,20 0-10,-20 0 2,0 0-18,0 0 15,0 0-7,0 0-12,0 0 2,0 0 7,0 0-3,0 0-1,0 0-5,0 0 1,-61 6 5,61-6-4,-40 3 5,20-1-8,-3-2-5,3 1 1,-2 0 4,22-1-7,-34 1 2,19 0 5,15-1-2,-28 0 7,28 0-5,-22 0-1,22 0 2,0 0-3,-25-1 8,25 1-4,0 0 9,0 0-13,-18-5-9,18 5 0,0 0 9,0 0 3,0 0-20,0 0-7,0 0-3,53-20-17,-36 16 1,3 1-17,-1-1 5,3 1 1,-2-1 3,0 1 7,-1 0-5,-19 3 3,30-5 8,-17 2 18,-13 3 12,24-4 19,-24 4-2,18-3 10,-18 3 2,0 0-5,20-3-5,-20 3 0,0 0 7,0 0-16,16-6 2,-16 6-5,0 0 6,0 0-3,0 0-1,0 0-2,0 0 9,0 0-8,0 0 3,0 0-1,-51-13-5,51 13 12,-33-2 1,18-1-1,15 3-6,-31 0 10,11-2 12,20 2-18,-35-2 4,18 2-15,17 0 11,-29 0 1,29 0-5,-27 0 8,27 0-12,-21 0 13,21 0-9,0 0 9,-27 0-15,27 0 5,0 0-4,0 0 1,-25 0-1,25 0-15,0 0 10,0 0 5,0 0-7,-19-3 12,19 3 2,0 0-13,0 0 7,0 0-4,0 0 7,0 0-5,0 0 11,0 0-5,0 0 0,0 0-5,0 0 5,0 0-3,0 0-1,0 0-10,0 0 11,56-18-3,-56 18 6,16-4-1,-16 4-11,0 0 10,22-5-5,-22 5 7,0 0 0,15-6 7,-15 6 16,0 0-7,0 0-2,0 0-4,0 0 7,0 0-8,0 0-2,0 0-1,0 0 0,0 0-3,0 0-1,0 0 3,0 0-3,0 0 1,0 0 16,0 0-4,-47-11-2,47 11-6,-23-3 6,23 3-3,-23-4 4,23 4 1,-25-3-4,25 3 0,-21-4-2,21 4-6,-20-4-5,20 4 2,0 0-1,-22-2 2,22 2 2,0 0-1,0 0-11,-24-1 3,24 1 4,0 0-8,0 0 0,-22 0 7,22 0 5,0 0-4,0 0-6,0 0 0,0 0 6,0 0-4,-21-3 6,21 3 0,0 0-8,0 0 4,0 0-5,0 0 6,0 0-15,0 0 12,0 0-4,0 0 1,0 0-1,0 0 4,0 0-3,77 1-16,-57-1-16,2 2-6,1-2-14,0 1-11,-1-1 2,1 0 0,0 0 3,-23 0 11,43 0-7,-27-1 5,-16 1 8,32-2 19,-32 2 2,26-1 3,-26 1 4,23-2 15,-23 2 1,0 0-6,24-1-1,-24 1 3,0 0-3,0 0-4,21 0-6,-21 0 8,0 0 1,0 0 0,0 0 2,0 0 6,0 0-2,0 0 21,0 0 3,0 0 0,0 0 12,0 0 8,0 0 1,-64 7-5,64-7-1,-34-1-16,34 1 5,-31-2-2,31 2-6,-31 0-2,16 0 4,15 0-5,-30 0-4,30 0-2,-21 0 3,21 0-6,0 0 6,-30 0-6,30 0-6,0 0 7,-22 2-8,22-2 4,0 0-5,0 0-2,0 0-5,-20 2 10,20-2-8,0 0 5,0 0-2,0 0-6,0 0-20,0 0-19,68 7-1,-46-5 17,-1-3-20,4 2 2,-2-1-3,0 0 10,2 0 13,-2-1-5,0 1 6,-1-1 3,-1-1 4,-21 2 1,37-3 9,-22 3 2,-15 0 12,28-1 15,-28 1 26,20-1-2,-20 1 12,0 0 11,23-1-9,-23 1-5,0 0-6,0 0-2,0 0-11,0 0 5,0 0-7,0 0 1,0 0-9,0 0-2,0 0-3,-63-23 1,46 21 5,-1-1-10,-2-1-2,-3-1 3,3 2-4,-3-1-8,0 1 6,0-1-1,0 2-1,1-3-7,1 3 13,3 0-2,18 2-6,-37-3 4,22 1-4,15 2 1,-28-3-6,28 3 1,-21 0 5,21 0-3,-27-2-6,27 2 5,0 0-11,-21 0 12,21 0-1,0 0-5,0 0 9,0 0-6,0 0 6,0 0 6,0 0-6,0 0-3,0 0 2,0 0 1,0 0-3,0 0 16,0 0-22,0 0-1,64 5-10,-64-5 2,32 2-17,-17-2 13,-15 0-12,34 2-1,-19-1 7,-15-1-1,27 2-1,-27-2 9,19 0 2,-19 0 5,0 0-2,29 0 2,-29 0 2,0 0-8,19 2 5,-19-2 6,0 0-2,0 0-2,0 0-3,0 0 4,0 0 0,0 0 1,0 0 13,0 0 1,0 0 14,0 0-18,0 0-1,0 0 4,0 0-11,-66 6 9,66-6 1,-23 2 4,23-2-1,-21 3-2,21-3 1,-20 1-10,20-1 10,-22 3 0,22-3-8,0 0 7,-25 3-10,25-3 16,0 0-19,-23 2 2,23-2 9,0 0 2,-18 3-2,18-3 0,0 0 6,0 0-12,-20 3 0,20-3 3,0 0 6,0 0-6,0 0-6,0 0-8,0 0 4,0 0 16,0 0-15,0 0 2,0 0 1,0 0 5,0 0-8,0 0-7,0 0-14,48 22 17,-48-22-30,28 4 10,-13-1-5,-15-3 10,25 3 0,-25-3 7,20 3 2,-20-3 22,0 0 3,21 5 7,-21-5 16,0 0-2,0 0-5,17 2 11,-17-2-5,0 0 1,0 0 0,0 0-4,0 0 0,0 0 5,0 0 8,0 0-2,-70-1-4,70 1-13,-31-3 4,11 3-4,-1-1-4,21 1-5,-48 0 8,23 0-5,3 1-4,-2-1 4,2 0-4,-1 2 1,1-1-4,22-1-3,-33 1-4,19 1 2,14-2-5,-27 5 4,27-5 7,-20 0-13,20 0 3,0 0 3,-25 4-1,25-4-1,0 0 1,0 0-14,0 0 8,0 0 5,0 0-4,0 0 5,0 0-6,55 20-20,-32-18 3,9 0-16,-4-1-2,6 2-6,-2-2 0,-1 1-1,2-2-1,2 1 7,-4-1-4,1 2-2,-1-2 13,-1 2 2,0-1 2,-7 1 6,-2-1 2,-21-1 16,32 1 11,-32-1 9,26 2 26,-26-2-2,20 3 10,-20-3-13,0 0 2,20 0-10,-20 0-8,0 0 14,0 0-12,0 0 1,0 0-3,0 0 0,0 0-1,0 0 0,-56 14-2,38-9-2,-4-2-8,2 1-10,-1 0 8,-1-1 1,-6 2 1,2 0 4,1 1-8,-2-1 6,6 0-5,-1-2-2,3 1 1,-1 0 12,2 0-4,18-4-13,-27 7 13,4-4-7,23-3 1,-18 5-13,18-5 10,0 0-12,-15 4 15,15-4-11,0 0 4,0 0-2,0 0 2,0 0-5,0 0-16,51 5-5,-51-5-5,38-2-2,-16 2-11,-1-1 2,2 1-7,-1 0 0,-22 0 7,41 1 6,-24-1-11,-17 0 16,30 2-7,-30-2 14,23 3 8,-23-3 5,15 2 6,-15-2 15,0 0 12,0 0-13,0 0 7,0 0 6,0 0 1,0 0 2,0 0-3,0 0-6,-35 27 6,35-27 4,-27 6-6,12-1 8,-1-1 3,16-4 3,-35 8 8,19-6 14,16-2 18,-35 5-13,18-3 3,17-2 3,-29 4-10,12-1-2,17-3-8,-26 3-9,26-3 2,-24 2 0,24-2-8,-16 1-5,16-1-3,0 0-2,0 0-2,-25 3-2,25-3 9,0 0-14,0 0 11,0 0-9,0 0-4,0 0-2,0 0-4,0 0-13,0 0-11,68 7-5,-47-7-12,1 1-21,3 1-7,0 0-5,1-2 12,-3 3 3,0-3 0,0 2 4,1-2 10,-6 0 13,-18 0-7,33 2 4,-20 1 6,-13-3 22,27 2-4,-27-2 3,19 0 18,-19 0-7,17 2 0,-17-2 11,0 0-6,0 0-3,23 3 3,-23-3 4,0 0-4,0 0 11,0 0-13,0 0 5,0 0-5,0 0 18,0 0 3,0 0 0,-59 12-4,59-12 11,-32 4 1,14-1-2,-2-1 6,20-2-10,-38 3-2,18 0 2,2 0-7,0 0 2,18-3-1,-28 2 11,1 3-21,27-5-2,-21 3-2,21-3 7,-17 2 1,17-2-11,0 0 6,0 0-5,-23 2 2,23-2-6,0 0 10,0 0-7,0 0-2,0 0 1,0 0-7,0 0-5,0 0-16,0 0-14,0 0-6,51 14-12,-51-14-8,32 2-5,-16-2-13,4 3 8,-20-3 9,35 1 4,-20-1 13,-15 0 30,25 0 28,-25 0 30,0 0 18,24 0 20,-24 0 0,0 0 2,0 0-9,25 0-9,-25 0-6,0 0-6,0 0-4,0 0-8,0 0-3,0 0-6,0 0-4,0 0-5,0 0-1,0 0-6,0 0-3,0 0 2,-66 13 3,66-13-1,-25 5 9,10-3-17,15-2 3,-31 2 1,16 1-7,15-3 6,-33 2 5,18-1-18,15-1 7,-28 1-4,28-1 2,-25 2 2,25-2-1,-23 1-5,23-1 8,0 0-6,-25 2-3,25-2 11,0 0-2,0 0-6,-23 0 0,23 0-15,0 0-3,0 0 1,0 0 0,0 0-4,0 0-4,0 0-12,0 0 6,0 0-28,0 0-9,0 0-3,63-12-3,-47 10-2,-16 2-5,35-7 17,-20 4-2,-15 3 1,28-4 15,-15-1 4,-13 5 22,24-5 14,-24 5 12,16-2 28,-16 2 11,0 0 3,18-6 5,-18 6-8,0 0 2,0 0-17,0 0 9,15-6-10,-15 6-3,0 0 2,0 0 23,0 0-34,0 0-1,0 0 7,0 0-4,0 0 10,0 0-1,0 0 2,-59-9 3,59 9-4,-27 0 7,27 0 4,-30-3-11,14 3 1,16 0-3,-33 0 1,16-2-2,17 2-8,-36 0 7,18 0-1,18 0-9,-32 0 0,32 0 3,-28 0-3,28 0-1,-23-2 0,23 2-2,-22 0 1,22 0-7,0 0 1,-24 0 5,24 0-3,0 0 1,0 0-1,-22-3-5,22 3-1,0 0-7,0 0-18,0 0-1,0 0 2,0 0-21,0 0-10,0 0-11,0 0-6,0 0 4,0 0 1,55-16-9,-55 16 13,28-7 9,-17 5 13,-11 2-7,24-8 15,-24 8 24,18-2 23,-18 2 5,0 0 2,20-5 13,-20 5-7,0 0-1,0 0-14,0 0 10,0 0-6,0 0 2,0 0 7,0 0-5,0 0 1,0 0 0,-60-7 9,60 7-3,-38 0-1,15-2 9,-2 0-15,2 2 8,-5-1-2,1 1 4,-4-2-8,0 1-5,-1-2 2,2 2 2,1-2 2,2 1-6,2-2 1,1 2 0,2-1-1,1 1-5,1 0-4,-2-3 7,22 5 1,-31-2-8,14-1 0,-3-1-3,20 4 2,-28-5-1,12 2-5,16 3-2,-28-4 11,13 2 2,15 2-8,-32-8 0,16 5-3,16 3-2,-27-7 4,27 7-2,-20-4 0,20 4 9,-18-7 12,18 7-20,0 0 8,-20-5-5,20 5 11,0 0-8,0 0 2,-18-5 4,18 5 0,0 0-17,0 0 7,0 0-10,0 0-5,0 0-17,0 0-14,0 0-15,42-19 11,-42 19 5,28-8-3,-15 5 0,-13 3 10,26-7-1,-26 7 10,20-4 7,-20 4 4,0 0 8,23-5 0,-23 5 4,0 0-3,15-4 6,-15 4-9,0 0 12,0 0 0,0 0-6,0 0 9,0 0-3,0 0 0,0 0 2,0 0 0,0 0 4,-68 1 5,68-1-4,-28 2-4,28-2 9,-33 0-2,13-2 4,20 2-3,-39-2-2,16 1 1,-1 0 1,0-2 9,0 0-6,0 0-4,-1 2-1,0-1-3,2 0 5,0-1-1,-2 1-6,2 0-3,0-1-3,1 3 6,22 0-3,-40-2-4,21 2 9,19 0-4,-37-2-5,22-1 6,15 3-2,-28-2 5,28 2-9,-26 0 4,26 0 3,-22-3 0,22 3-9,-20-2 8,20 2-1,0 0-5,-23 0 3,23 0 0,0 0 3,0 0-6,-23-2 0,23 2-6,0 0 9,0 0-5,0 0 4,-20-3 2,20 3 0,0 0-5,0 0 2,0 0-1,0 0 2,0 0-9,0 0 1,0 0 10,-20-3 0,20 3-6,0 0-5,0 0-4,0 0 5,0 0-7,0 0 5,0 0 0,0 0-9,0 0-7,0 0-4,60-3 0,-60 3 5,30 4-17,-30-4 1,26 5 16,-26-5-3,22 2 8,-22-2-3,18 2 10,-18-2 1,0 0 4,18 3 6,-18-3-1,0 0 8,0 0-13,0 0 6,0 0 0,0 0 12,0 0-2,0 0-5,0 0-4,0 0 3,0 0-2,0 0 4,-68 9 7,42-9-6,-1 0 8,-6 3-4,2-3 2,-1 0 9,1 0-11,5 0 9,-3 0-5,5 0 5,-1-3 7,2 3-2,0-2 2,-1 2 5,24 0-7,-39-2 1,22-1-6,17 3 5,-30-2-11,30 2 5,-26-3-10,26 3-1,-20 0 4,20 0 11,-20-2-16,20 2-1,0 0-5,0 0 0,-28 0 2,28 0 4,0 0-3,0 0-10,-20 0 2,20 0 0,0 0 7,0 0-6,0 0 10,0 0-6,0 0-2,0 0-7,-21-2-3,21 2-12,0 0-6,0 0 4,0 0 3,0 0 3,0 0-6,0 0 8,0 0-15,56 28 8,-39-25 1,1 1-9,0 1 3,0-1-6,-1 1 13,-17-5 0,26 7-9,-14-2 3,-12-5 3,21 7 19,-21-7-4,15 6-2,-15-6 4,0 0-9,20 6 16,-20-6-5,0 0-3,15 3 14,-15-3 3,0 0 12,0 0 5,0 0-6,0 0-5,0 0 6,0 0-6,0 0-3,0 0-5,0 0 11,0 0-10,-70-2 6,42 1-4,-5 1-2,0-3-2,0 3 0,0-2 2,-2 1 8,4 0-8,1-1-1,5 2-2,-1-3 1,3 3 0,1-2 2,2 2 0,20 0-8,-39-4 9,24 4-1,15 0-1,-27-3 4,27 3-8,-21-3 4,21 3 0,0 0 1,-25-2-6,25 2 13,0 0-3,0 0-8,-23-2 1,23 2-4,0 0-4,0 0 8,0 0-9,0 0 9,0 0 0,0 0 0,0 0-2,0 0-8,64 11-9,-36-8-15,7 2-9,5-1-12,1 1-14,2-1-15,17 4-5,-9-4 15,-10 1-4,-1-3 3,-4 1 15,-8-1 5,-3 1 6,-5-1 17,-3-1 6,-17-1 9,29 1 5,-29-1 10,25 5-4,-25-5 7,15 2-16,-15-2 7,0 0 11,0 0-7,0 0 6,0 0 2,0 0 9,0 0 5,0 0-9,0 0 3,-30 31 7,30-31 2,-21 9-8,21-9 9,-25 7-9,12-3-3,-4 1 8,-3 0 7,-1 0-8,-6 0 9,1 2-16,-5-3 17,-4 4-20,5-5 11,-3 1-5,7 0 2,-3 1-6,8-3 2,-1 2-6,4-1 1,18-3 10,-29 5-13,29-5 0,-27 2-1,27-2 7,-18 3-11,18-3 8,0 0-7,-22 3 3,22-3-5,0 0 15,-18 2-25,18-2 2,0 0 11,0 0-2,0 0-2,-18 2-9,18-2 14,0 0 3,0 0-2,0 0-10,0 0-4,0 0 10,0 0-8,0 0 0,45 20-8,-30-17-7,1 1-21,4 1-1,-2 1-2,0-2-8,0 3-7,1-4 8,-3 4 13,-16-7 2,25 7-5,-25-7 9,22 6-5,-22-6 10,14 6-7,-14-6 6,0 0-2,17 6 18,-17-6-8,0 0 10,0 0 3,13 10-5,-13-10-3,0 0 17,0 0-6,0 0 5,0 0-3,0 0 8,0 0 2,0 0 2,0 0 17,0 0-1,0 0 10,-25 27-6,25-27-5,0 0-10,-18 6-3,18-6 11,0 0-4,-21 5-4,21-5-6,0 0 4,-22 7-2,22-7 9,-13 2-16,13-2 3,0 0 3,-18 8 1,18-8-9,0 0 4,0 0 4,-17 6-12,17-6 2,0 0 7,0 0-3,0 0 5,0 0-13,0 0 3,0 0-1,0 0 14,0 0 0,0 0-14,0 0 1,0 0-10,0 0-5,50 7-3,-50-7-16,33 2-10,-15-2-8,-18 0 1,35 1-1,-19-2 3,-16 1 5,32-2 20,-32 2-7,31-1 0,-31 1 3,28-3 4,-14 0 3,-14 3-1,26-7 5,-26 7 4,20-4 10,-20 4-4,16-5 15,-16 5 14,0 0-10,20-5-1,-20 5 3,0 0 6,15-5-16,-15 5 8,0 0 3,0 0-6,0 0 0,17-8 8,-17 8-10,0 0 0,0 0-2,0 0-4,0 0 11,0 0 5,0 0 21,0 0-4,0 0 7,0 0-3,0 0 3,0 0-1,0 0 1,0 0-7,0 0-1,0 0-12,-63 6 13,63-6-20,0 0 7,-28 2 1,28-2 2,-19 0-9,19 0 4,0 0 3,-23 3-6,23-3 2,0 0-11,0 0 1,-19 2 2,19-2 6,0 0 1,0 0-6,0 0-2,0 0 1,0 0 4,0 0-12,0 0 6,0 0-3,0 0 11,0 0-14,0 0-17,0 0-7,0 0-14,0 0-8,67-16 0,-50 13-4,-17 3 1,31-5 5,-18 4 13,-13 1-3,27-3 2,-27 3 19,18-5-6,-18 5 6,0 0 26,20-4 8,-20 4-2,0 0 2,0 0 11,18-5-18,-18 5-4,0 0 5,0 0 15,0 0-8,0 0 7,0 0-1,0 0 6,0 0 15,0 0-1,0 0 6,-66 0 9,66 0 4,-30 0-2,30 0 1,-36 0-7,16 0 1,20 0-2,-40-3-1,21 3 1,0-2-4,19 2 2,-31-3-3,31 3-7,-30-3-1,30 3-5,-23-3-3,23 3-7,-17-3-2,17 3 4,0 0-12,-18-5 6,18 5-13,0 0-1,0 0 1,0 0-2,-20-4-6,20 4 1,0 0-10,0 0-5,0 0-7,0 0-14,0 0-9,60-7-19,-60 7-5,35 0-15,-14 0-12,-21 0 4,32 0 9,-32 0 15,29 0 1,-29 0 4,22 1 17,-22-1-8,18 1 10,-18-1-1,0 0 2,0 0 7,25 3 7,-25-3 6,0 0-13,0 0 6,0 0 20,0 0 10,0 0 15,0 0 10,0 0-7,0 0 12,0 0 2,0 0 9,0 0 2,-56 16-7,56-16 1,-19 1 17,19-1-3,0 0 3,-28 0-5,28 0 7,0 0 1,0 0-8,-28-3 5,28 3-4,0 0-6,-18-9-7,18 9-3,0 0-5,-13-13-3,13 13-5,-8-18-6,8 18-5,-2-21-4,2 21-7,2-24-2,-2 24 0,1-22-3,-1 22 1,3-23-1,-3 23-4,4-17 4,-4 17 0,0 0-7,0-24 7,0 24 0,0 0 2,0-23-4,0 23 4,0 0-4,-4-23 3,4 23-1,0 0 0,-4-22 0,4 22 1,0 0-1,-5-23 5,5 23-2,-5-16-6,5 16 3,0 0-3,-2-24 1,2 24-3,-2-16 1,2 16 7,0 0-2,0-26-2,0 26 1,0 0-3,-1-24-2,1 24 2,0 0 1,1-19 4,-1 19-2,0 0-2,0-19 2,0 19-1,0 0-2,0 0 3,2-18-6,-2 18 1,0 0 4,0 0-3,0 0-1,0 0 0,0 0 0,0 0 0,0-22 2,0 22-2,0 0-7,0 0 1,0 0-10,0 0-2,0 0 5,0 0 4,0 0 2,0 0-8,0 0 6,0 0 5,0 0-7,0 0 7,13 62 4,-13-48-3,0-14-1,2 29 3,-2-13 9,0-16-10,0 28 3,0-28 0,-2 28 3,2-28-2,0 21-1,0-21 8,0 19-6,0-19 2,0 0 1,0 23 2,0-23-1,0 0 0,-1 17 0,1-17 6,0 0 8,0 0 18,0 0-4,0 0-8,0 0 2,0 0-2,0 0-6,0 0-1,0 0 3,0 0-6,0 0-4,0 0 5,-25-40-9,25 40 2,-5-26-2,5 26-3,-4-25 0,4 25 3,-5-24-4,5 24 4,-4-19-9,4 19 4,-5-14 1,5 14 0,0 0-3,-4-16 2,4 16-6,0 0 4,0 0-5,-6-17-6,6 17 8,0 0-1,0 0 2,0 0-1,0 0-7,0 0 8,0 0-1,0 0 4,0 0-1,0 0 3,-19 45-1,19-45-2,-1 21 2,1-21-5,-4 24 8,4-24 0,-3 21-6,3-21 0,-1 19 5,1-19 0,-4 16 1,4-16-5,0 0 1,0 22 2,0-22 5,0 0-7,-3 16 4,3-16 2,0 0 1,0 0-3,0 0 6,-2 20-5,2-20 7,0 0-8,0 0 9,0 0-4,0 0 2,0 0 0,0 0-4,0 0-3,0 0 2,0 0-1,0 0 0,0 0-3,0 0 1,0 0-3,-1-63 3,1 63-6,0 0 4,3-22 2,-3 22-4,0 0 2,3-19 2,-3 19-7,0 0 0,0 0 0,2-18-9,-2 18 2,0 0-4,0 0 7,0 0-1,0 0-1,0 0 0,0 0-2,0 0 7,28 5-2,-28-5 4,0 0-10,0 0 11,0 0-8,0 0 9,21 14-2,-21-14-2,0 0 6,0 0-2,10 12 2,-10-12-3,0 0 0,14 8 0,-14-8-4,0 0 3,18 9 4,-18-9-4,20 4 2,-20-4-5,28 7-13,-12-7-11,6 3 1,1-3-14,2 0-4,5 0 1,4 0-7,4-5-17,2-1-8,1 3 4,1-2-6,-3 0 2,3 0 3,-3 2 6,-4 0 5,-3-2 9,-1 5-2,-6-3 8,-2 2 15,-2-2-6,-21 3 18,33-3 15,-18 3 10,-15 0 20,25-2 1,-25 2 3,20 0-2,-20 0 11,0 0-3,0 0 4,22-2-10,-22 2 8,0 0-4,0 0 9,0 0-5,0 0 19,0 0-5,0 0-4,-68-11-1,41 5-1,-3 1-2,-3 1-5,-5-1 3,0-2-4,-1 5-7,-1-6 4,0 6-6,1-3-1,4 1-3,3 1 3,1-1-1,0 1-1,2-1-3,1 0-3,5 1-5,3 0 5,1-2-2,0 3-1,19 2 2,-31-5 1,31 5-4,-23-4 3,23 4 2,-20-3 3,20 3-5,0 0 0,-22-4 2,22 4-10,0 0-2,0 0 4,-16-7-5,16 7 3,0 0-8,0 0 1,0 0-5,53-13-6,-23 10-22,3 0-6,6-2-30,8 3-12,-1-1-19,20-1 7,-11 3-13,-4 1 1,-1 0-5,16-2 15,-17 4 7,-7-1 7,-11-1 34,-3 0 26,-5 0 34,-1 2 32,-22-2-4,30 0 9,-30 0-4,14 0-6,-14 0 8,0 0-22,0 0-2,0 0 2,0 0-1,0 0-7,0 0 9,-77 7-12,54-7-2,-4 0-3,-4 0 5,-6 0 2,1 0-4,-7-2-2,0 2-3,-3-5 5,-2 2 1,-12-3 0,11 3 3,4 0-2,5-1 2,-1-1 1,9 2-7,3 0-4,-1-2-1,8 5 10,3-2-11,19 2 3,-32-3-1,19 1-8,13 2 5,-22-3 0,22 3-2,0 0 5,0 0-6,-23-5 0,23 5-3,0 0 0,0 0 7,0 0 3,0 0-2,95 0-4,-59-2 1,9 4-2,3 1-15,16-1-7,-9-2-5,-4 0-6,-3 0-3,0-2 6,-2 2-2,0 0 13,-9 0 3,-6 0 0,-4-3 19,-4 6 16,-2-3 10,-21 0 6,32 0-6,-32 0 4,25 0-11,-25 0 4,0 0-8,0 0-3,0 0 6,0 0-2,0 0-13,0 0 8,0 0 0,-86 5-1,61-5-5,-5 2 0,0 1-1,-3-1 0,2-2-1,-1 2-3,-2 3-2,2-3-2,2 0 6,1 0 1,0 1-1,1 0-2,5 0-4,3 0 6,1 0-5,19-3 0,-32 4 3,19-3-7,13-1 11,-23 4-3,23-4-6,-20 3 2,20-3 0,0 0-4,-22 2-4,22-2 14,0 0-9,0 0-4,0 0 3,0 0-3,0 0 3,0 0 2,0 0-2,43 19-2,-19-17 4,4 1-5,3 1-11,0-1-15,3 1-7,-3-1 4,4-2-9,-6 2-7,1 2 13,-7-5 9,-1 2-7,-4 1 9,-18-3-1,33 3 11,-33-3 20,23 2-1,-23-2 8,15 2-6,-15-2 0,0 0-2,0 0 4,0 0 2,0 0-1,0 0 0,0 0 10,-69-2 8,47 0 3,-1 1 2,-8-4-1,1 5-5,-3-2-7,0 2 1,0-2 7,-2-1-11,2 3-3,0-2-2,3 1 7,2 1-10,1-1-5,6 1 3,-4 0 7,25 0-6,-36 0 3,19 0 7,17 0-15,-30 0-1,30 0 4,-23 0 5,23 0-3,0 0 0,-24 1 2,24-1 2,0 0-4,-20 1-8,20-1 8,0 0 6,0 0-8,0 0 5,0 0-6,-25 0-2,25 0 1,0 0-5,0 0 5,0 0 5,0 0-4,0 0-2,0 0-4,0 0 4,66 0 2,-38 0-2,4 0-2,4 2 0,0 1-18,7-3-12,2 0-14,3 2-1,-3 0 5,-1 1-5,-1 0 12,0-1 2,-8-2 5,-5 1-1,-4 0 1,-4 0 5,-4-1 18,-18 0-6,30 3 7,-14-2-10,-16-1 2,20 2 11,-20-2-4,0 0-1,0 0 2,0 0 4,0 0 1,0 0-3,0 0 4,0 0-4,-76 1-4,43 0 8,-7 1-7,-4-1 6,-1 1-6,-3-2 12,2 0 14,-2 2-13,1-1-2,6 1 10,0-1-2,6 0-11,5 1-5,4 1 4,3-3 7,1 2-10,22-2 1,-35 0 2,35 0-5,-26 2-2,26-2 4,-22 3 2,22-3 6,-15 5 3,15-5-7,0 0-1,0 0-1,0 0 0,0 0 0,0 0 2,40 21-1,-12-16 5,10 0-9,5 4 8,20-2-4,5 2 5,5 0-24,-2-3-18,-2 4-41,4-2-18,-3-3-15,-1 2-17,0-5-4,-4 5-262,-11-6 119</inkml:trace>
          <inkml:trace contextRef="#ctx0" brushRef="#br0" timeOffset="20772.581">1147 318 1076,'20'0'-32,"-5"-2"11,-15 2 15,0 0 16,0 0-7,0 0-3,0 0 7,0 0 1,0 0 4,0 0 7,-76-3-6,41 5 4,1-1-12,-6 2 6,-2 1 8,-1 0-11,2 1-3,0-3 10,-1 3-4,1-2-1,8-1 12,-2 1-1,4 0 11,1-2 14,5 0-8,1-1 12,0 0-6,24 0 19,-34 1-14,34-1 5,-27 2-9,27-2 9,-23 1 7,23-1-4,0 0-14,-25 0 1,25 0-9,0 0-11,0 0 8,0 0-9,0 0 4,0 0-8,76-12-10,-44 10-15,4 2-11,5-3-17,1 3-14,2 0-14,1 3-3,-2-1-3,0-2 2,2 3 5,-6 1-2,-4-2 7,-2 0 4,-6-1 10,4 1-1,-9-1 6,-3 1 13,-2-1 10,-17-1 22,30 1 11,-30-1 4,25 1 8,-25-1-8,0 0 8,21-1-10,-21 1-7,0 0-8,0 0 4,0 0-1,0 0-3,0 0 5,0 0 8,-69-19-1,47 19-1,-1-2 5,-4 2-14,1-3 38,-4 3-37,-1 0-8,4-2 6,1 4-6,1-2 5,4 0 14,-4 0-11,25 0-3,-37 3 0,21-3-1,16 0-10,-27 0 11,27 0 0,-21 0-6,21 0 8,0 0-4,-23 2-8,23-2-1,0 0 13,0 0-4,0 0-1,0 0 8,56 15-13,-28-12-23,5-1-10,7 2-25,1-1-4,-4-2 8,-3 1-7,3-2 6,-3 1 16,-4-1-4,-3 0 16,-4 0 21,-3 0 16,-2 2 16,-18-2 6,30 0 10,-30 0 13,24 0-1,-24 0-10,20 0 2,-20 0-15,0 0-4,23 0 2,-23 0-4,0 0-20,22-2-24,-22 2-24,0 0-6,0 0-9,25 2-5,-25-2-8,0 0-16,0 0-9,25 0-11</inkml:trace>
          <inkml:trace contextRef="#ctx0" brushRef="#br0" timeOffset="20787.8584">1333 377 890,'0'0'-290,"21"2"92</inkml:trace>
          <inkml:trace contextRef="#ctx0" brushRef="#br0" timeOffset="9063.724">2913 299 1833,'0'0'-146,"0"0"20,0 0 13,0 0 29,0 0 15,0 0 5,0 0 2,-14-9 17,14 9 10,0 0 8,0 0 15,-22-5 6,22 5 14,0 0-5,-25-2 4,25 2 13,0 0-8,-29-2 5,29 2 3,-22 1-2,22-1-3,-26 0-7,26 0 2,-24 0 0,24 0-7,-26 1 14,26-1-16,-25 2 1,25-2 8,-23 5-7,23-5 2,-23 2 3,23-2 3,-25 3-2,25-3 13,-20 0 11,20 0 0,-20 4 3,20-4-9,0 0 8,-26 0-7,26 0 10,0 0-15,-20 1 8,20-1-3,0 0-3,0 0 5,0 0 24,-21 2-40,21-2 7,0 0 1,0 0 2,0 0 2,0 0-2,0 0-4,0 0-14,0 0 9,0 0 0,0 0-9,0 0-2,0 0-5,0 0-1,0 0-27,0 0 2,0 0-28,64-3-1,-64 3-21,40 1-11,-19 1-22,4 0-5,0-2 7,-4 5 7,2-4 4,1-1 14,-3 1 12,1 0-3,-22-1 14,34 1 14,-19-1 12,-15 0 36,27 0 26,-27 0 4,20 2 19,-20-2 9,0 0 7,23 0-7,-23 0-19,0 0 1,0 0-5,0 0-2,0 0 0,0 0-3,0 0 20,0 0 2,0 0-1,0 0-12,-75-4 15,54 3-4,-2 0-2,-9-1-13,7-1-4,-3 3 10,-1 0-1,-6-1 4,3 1-3,-1-1 7,0-1 1,2 2 1,-1-1-4,1-1 1,1 0 2,2-1-12,5 1 3,0 2 0,1-3-9,1 0 8,21 3-6,-30-3-2,30 3 1,-28-3-1,28 3-2,-20-3 3,20 3 3,-16-3-5,16 3-5,0 0-2,-19-3-5,19 3 1,0 0-5,0 0-4,0 0 2,0 0-5,0 0-4,43-24-9,-23 22-3,3 0-13,5-3-5,2 1-11,2 1-1,-3 0-9,3 0 3,-4 0 5,-3 2-3,-2-1 11,-3 0 9,-20 2 9,31-4 13,-18 3 12,-13 1 7,22-2 8,-22 2 0,0 0-3,25-3-7,-25 3-5,0 0 7,0 0-8,0 0 0,0 0 0,0 0 3,0 0-9,0 0 4,0 0-9,0 0 11,0 0-6,-70 9 0,70-9 8,-35 3-7,17 0-6,0 0-7,-2 0 14,20-3-2,-34 4-1,17-1-6,-1 0 2,18-3-2,-30 7-3,30-7 3,-23 2-3,23-2 4,-22 5-1,22-5 2,-16 2 0,16-2-3,0 0 0,-20 5-7,20-5 1,0 0 0,0 0 0,0 0-2,0 0-1,0 0 4,0 0-10,0 0-3,50 10-14,-27-8-8,-2-1 0,2 0-17,4-1-3,-1 1 1,2 0-5,-1 1 3,-2-1 10,-4 1 4,1-1 1,-2 1 13,-20-2 5,31 1 17,-31-1 5,23 1 17,-23-1 0,18 1 7,-18-1 5,0 0-5,0 0 3,22 3-9,-22-3 1,0 0 6,0 0-4,0 0-1,0 0 4,0 0-5,0 0-1,-63 10 3,43-8-1,-1 1-5,-1-2-4,1 0 2,-4 4 0,3-4 13,1 1-13,-2-1 3,1 2 1,1-3 1,1 3-8,20-3 1,-32 3 1,16-2-9,16-1 10,-25 2 5,25-2-1,-18 2-5,18-2-3,0 0-3,-23 3-5,23-3 5,0 0 8,0 0-13,0 0 8,0 0-2,0 0 5,0 0-4,0 0-13,63 5-17,-39-3-19,9-4-26,2 1-14,0 1-9,0 0-4,-1-2-7,1 2 16,0 0 0,-5-2 13,-4 4 11,-3-2 23,-1 0 26,-22 0 17,31 0 13,-31 0 18,22 0-4,-22 0 2,0 0-2,15 5 8,-15-5 4,0 0-9,0 0 20,0 0-17,0 0 9,0 0-6,-55 22 3,38-17-10,-2 1-8,-1-1 11,-5 2-10,2 0-7,-2-3 6,2 5-15,1-6 8,1 3 5,-1 0-7,2-1 6,2-1-13,2 1 8,16-5-4,-27 5 0,27-5 3,-21 5-4,21-5-2,-18 4 4,18-4 2,0 0 5,-19 6-8,19-6 5,0 0 0,0 0-4,0 0-7,0 0 6,0 0 3,58 1-15,-35-2-13,2 0-15,5-4-16,1 3 4,-1 2-15,5-2-13,-4 2-3,2 0 3,-6 0 1,-2 0 12,-2 0 7,0 0 7,-23 0-1,33 0 29,-33 0 32,25 0 25,-25 0 17,20 0 0,-20 0 0,0 0 4,0 0 6,0 0-7,0 0 5,0 0-8,0 0-3,0 0 13,0 0-5,0 0-10,0 0-2,-52-22 9,52 22-22,-31-7 0,14 3-10,17 4 1,-31-6-3,16 3 0,15 3-7,-30-6 1,17 4 0,13 2 4,-25-5-11,25 5-7,-18-4 7,18 4 4,0 0-6,-23-3-11,23 3 11,0 0-3,-20-2-4,20 2 5,0 0-2,0 0-6,0 0-6,0 0 0,0 0-1,0 0 8,0 0-3,0 0-7,0 0-1,0 0-3,0 0-13,53 19-17,-33-16-16,1 0-8,3-1 8,-1-1 10,2-1-6,-4 0 11,-21 0-2,36 0 18,-14-1 3,-22 1 0,28 0 19,-28 0 13,23-1 4,-23 1 15,0 0 11,23 0-2,-23 0-11,0 0-4,0 0 5,0 0-3,0 0 1,0 0-9,0 0 6,0 0 5,0 0 0,0 0-7,-82-2-8,62 0 11,-2-1 8,-1 3-5,2-3 5,-4 1-4,-3 0 3,3-1 1,0 3-2,-1-2 0,1 0-5,2 2-6,1-3 3,1 3-5,-1-2-5,22 2 4,-31 0 2,31 0-2,-28 0-4,28 0-4,-20-2 8,20 2-4,0 0-9,-23-1 1,23 1-5,0 0 2,0 0 7,0 0-6,0 0-5,0 0 5,0 0-13,0 0 3,0 0-19,89 0 15,-68-2-7,4 2-1,-3-1 3,-1 1 12,-21 0-9,32-1 4,-32 1 2,26 0 1,-26 0-2,18 0 11,-18 0 0,0 0-4,22 1 0,-22-1 3,0 0 4,0 0-6,0 0-1,0 0 1,0 0 10,0 0-11,0 0 8,0 0 2,-51 18 16,51-18-15,-33 4-1,11-1-6,2 0 5,-3 0 3,-2-1-5,-3 4 6,-2-4-16,2 3 13,0 0-4,-2-1-5,6 1 2,-3 0-2,1 0 6,4-1 4,2-1 3,20-3-7,-29 7-3,15-5 11,14-2-10,-21 3 5,21-3-9,-17 4 12,17-4-3,0 0 3,0 0-9,0 0 1,-21 2 2,21-2-1,0 0-19,0 0 2,0 0-24,0 0-4,0 0-13,66-6-5,-66 6 3,33-1-10,-15-1-15,2 2-7,3 0-3,-23 0-10,45 0-3,-22 0-4,0 2-236,-1-2 107</inkml:trace>
          <inkml:trace contextRef="#ctx0" brushRef="#br0" timeOffset="33139.2849">2216 510 1054,'0'0'-75,"0"0"12,0 0 4,0 0 7,0 0 4,0 0 2,0 0 7,0 0-2,0 0 10,0 0 4,0 0 0,0 0 16,0 0 13,0 0 10,0 0 10,0 0-5,0 0 8,0 0 0,0 0 4,0 0-8,-55 1 4,55-1-9,0 0 0,0 0-5,0 0-6,0 0-5,0 0 12,0 0-8,0 0 3,0 0-9,0 0 9,0 0 0,0 0-7,0 0 0,-18 5 0,18-5 4,0 0 6,0 0-1,0 0 3,0 0 9,0 0 7,0 0-6,0 0 2,0 0-1,0 0-6,0 0-9,0 0 11,0 0-6,0 0-2,0 0-10,0 0 9,0 0-3,0 0 3,0 0-3,0 0 8,0 0-6,0 0 17,0 0-4,0 0 3,0 0 5,0 0-9,0 0 7,0 0 6,0 0-8,0 0 2,0 0-1,0 0 2,0 0-4,0 0-4,0 0-15,0 0 1,0 0-2,0 0-5,0 0 4,0 0-1,0 0-4,0 0 12,0 0-5,0 0 8,0 0-6,0 0 8,0 0-2,0 0-11,0 0 10,0 0-10,0 0-5,0 0-5,0 0 5,0 0 8,0 0-1,49 19-4,-49-19 7,22 2-6,-22-2 6,23 2-2,-23-2-3,23 3-2,-23-3 6,23 2 0,-23-2-7,20 0 2,-20 0-4,0 0 7,25 0 0,-25 0-4,0 0 9,20 3 3,-20-3-11,0 0 4,0 0 5,20 2-5,-20-2 17,0 0-12,0 0-2,0 0 11,0 0-8,0 0 6,18 3-4,-18-3-10,0 0 8,0 0-10,0 0 11,0 0 1,0 0-1,0 0-7,0 0 8,0 0 4,0 0-2,0 0 0,-70 1-14,70-1 13,-28 2 2,28-2 2,-28 1-8,28-1 2,-26 0 3,26 0-10,-27 0 13,27 0-18,-26 2 6,26-2-4,-23 0 3,23 0 6,-23 0-8,23 0 9,-25 0-3,25 0 2,0 0 5,-32-2 15,32 2-8,-16 2-1,16-2 3,0 0 0,0 0-4,-25-3 6,25 3 0,0 0 3,0 0-2,-20-3 2,20 3-13,0 0 7,0 0-4,0 0 8,0 0-7,0 0-8,0 0 0,0 0-1,0 0-1,0 0 3,0 0-6,0 0 7,0 0-10,0 0-4,0 0 5,0 0-1,0 0-3,0 0 10,63-8-10,-45 7-4,5 1 11,-23 0-7,43 1-3,-20-1-4,2 3 4,-5-3 1,2 2-5,-22-2 11,33 0-10,-33 0 1,28 0 3,-28 0-4,20 0 1,-20 0 2,0 0 5,24 0-4,-24 0-2,0 0 0,0 0 2,20 1 3,-20-1-8,0 0 4,0 0 5,0 0-1,0 0-5,0 0 1,0 0-3,0 0-1,0 0-1,-59-15 10,59 15-3,-35-5-1,15 2-2,-3 0 2,2 1 2,-1 1-3,1-4-2,-1 2 1,2 0 2,20 3-2,-33-6 4,18 5-1,15 1-2,-25-4 8,25 4 0,-21-4 2,21 4 1,0 0-7,-25-3 2,25 3-2,0 0-2,-18-2 3,18 2-4,0 0 1,0 0-6,0 0 1,-20-5 0,20 5 5,0 0-5,0 0 3,0 0 3,0 0-3,0 0 0,0 0 0,0 0 2,0 0 1,0 0 1,0 0-3,0 0 2,0 0-5,0 0 4,0 0 0,0 0-2,58-14 6,-38 13-5,0 1-1,4-1-1,0 1-2,0-3-2,1 3-8,-2-2 2,1 2 9,-5-1-8,-19 1 1,32-3 1,-32 3 2,26-1 7,-26 1-4,20-2 3,-20 2-7,0 0 3,22-2 0,-22 2 5,0 0-4,0 0-3,0 0 4,0 0 0,0 0 0,0 0-4,0 0 0,0 0 0,0 0 3,0 0 1,0 0-2,0 0 2,-60 18 5,47-15-6,13-3 5,-30 7-2,30-7 8,-28 2-11,11 3-1,17-5 3,-26 4 3,26-4-3,-23 3 8,23-3-11,-18 5 8,18-5-6,0 0 5,-24 5-6,24-5 1,0 0 3,0 0-2,-18 3-3,18-3 1,0 0-2,0 0 5,0 0 1,0 0-2,0 0 2,0 0-8,0 0-10,65 6-15,-40-6-18,-1 2-3,8-2-14,1-2-9,0 1 12,0 1-4,3-2 9,1 4-3,-2-1 12,1-1 0,7 0 6,-8 2-2,1 1 1,-3-3 18,-3 1-2,-4 0 6,-3-1 1,1 0 0,-3 1 10,-21-1-11,37 0 5,-23 1-1,-14-1 5,30-1 6,-30 1 5,23-3-6,-23 3 0,25 0 2,-25 0-4,0 0 10,27 0 6,-27 0-15,0 0-1,0 0 11,23-5-1,-23 5 1,0 0 0,0 0-11,0 0 1,0 0 18,18-1-17,-18 1 2,0 0 3,0 0 5,0 0 12,0 0-5,0 0 3,0 0 1,0 0-7,-71-3 6,71 3 3,-27-1 11,27 1-11,-28-1 1,28 1-1,-23-3 7,23 3 1,-26-1-1,26 1-4,-20 0-2,20 0 0,0 0-1,-27 0-14,27 0 6,0 0 6,-21-2-5,21 2-10,0 0 12,0 0-4,0 0 5,-25-1-10,25 1 9,0 0 2,0 0-11,0 0 1,0 0 19,0 0-23,0 0 9,0 0-5,0 0-2,0 0 17,0 0-9,0 0 4,0 0-4,0 0-4,0 0 5,0 0-8,71 0 1,-71 0-5,32 3-2,-32-3 0,26 1-8,-26-1 0,28 2-1,-28-2 15,18 1-12,-18-1 7,0 0-1,23 1-6,-23-1 5,0 0-10,0 0 13,22 1-11,-22-1 4,0 0-1,0 0 5,0 0 11,0 0-7,0 0-3,0 0 5,0 0 2,0 0 17,0 0 6,0 0 8,0 0-5,0 0-6,0 0 8,0 0-11,-66-5 3,66 5-5,-27-1 3,27 1-2,-26 0-9,26 0 8,-25 1 0,25-1-3,-20 0 0,20 0 0,0 0-10,-25 2 7,25-2-3,0 0 0,0 0 3,-24 0 3,24 0 0,0 0-2,0 0 5,0 0 3,0 0 0,-20 0-6,20 0-7,0 0 4,0 0-2,0 0 6,0 0-3,0 0-2,0 0 2,0 0-11,0 0 11,0 0-3,0 0-12,0 0 4,0 0 2,0 0-2,0 0 4,0 0-4,0 0-6,0 0 16,0 0-21,63-5 7,-63 5-6,0 0 10,0 0-6,0 0 6,0 0-1,0 0 1,0 0-4,0 0 6,0 0-6,0 0 3,0 0 4,0 0 2,0 0-12,-57 11 9,57-11-1,-24 3-7,24-3 9,-24 5-3,24-5 0,-23 7 10,23-7-21,-21 2 14,21-2-5,-18 5 1,18-5 4,0 0-5,-24 3 2,24-3 6,0 0-6,0 0 5,-18 3-5,18-3 0,0 0 3,0 0 0,0 0 1,0 0-4,0 0 6,0 0-6,0 0 3,0 0 4,0 0-5,0 0-3,0 0 2,70-11-6,-70 11-6,28 0-5,-28 0-27,30 0 2,-30 0-3,33 0-25,-17 3 1,-16-3 5,32 0 14,-32 0-6,24 4 7,-24-4 8,20 3-1,-20-3 1,0 0 3,20 2 4,-20-2 4,0 0 10,0 0 4,0 0-1,0 0 10,0 0 7,0 0 4,0 0 26,0 0 2,0 0 4,0 0 2,0 0 10,-68 6 4,68-6 8,-29-4-19,29 4 9,-30-2-7,12 0-1,18 2 2,-30-3-3,30 3 0,-30-4-8,30 4-3,-28 0-3,28 0-8,-28-3 4,28 3 0,-23-2-4,23 2-3,-23-5 4,23 5 2,-17-1 1,17 1 3,0 0 3,0 0 1,-25-2 2,25 2-1,0 0 11,0 0-14,-16-6 0,16 6-4,0 0 1,0 0-5,0 0-1,0 0-3,0 0-2,0 0 2,-5-17-7,5 17-2,0 0-3,0 0 3,24-21-6,-24 21-2,24-15-10,-9 9 0,-1-3 1,0 2-7,2-1 1,1-2-1,-4 2 1,2 0 0,-2 0 0,0 0 7,-13 8 1,20-12 4,-20 12 1,17-15-1,-17 15-2,13-12 0,-13 12 6,0 0 0,13-13 2,-13 13-3,0 0-1,8-9-7,-8 9 9,0 0-1,0 0-3,9-14 3,-9 14-2,0 0-5,0 0 9,0 0-9,0 0 6,-30-21-5,30 21 0,-18-10 3,18 10-2,-23-7-6,23 7 13,-22-8 0,22 8-2,-23-8-6,23 8 8,-22-7-3,22 7 0,-21-5-2,21 5-1,-17-7 1,17 7 7,-15-5-1,15 5 0,0 0-1,-18-6-4,18 6 8,0 0-11,-16-6 6,16 6 2,0 0-4,0 0 6,0 0-1,-17-7-2,17 7 0,0 0-4,0 0 1,0 0 1,0 0 5,0 0-5,0 0-4,0 0 0,0 0 0,-6-16 4,6 16 0,0 0-10,0 0 6,0 0 4,0 0-1,0 0 1,0 0 8,0 0-15,0 0 8,0 0-5,0 0 2,0 0 4,0 0-2,0 0 2,0 0-5,0 0 7,0 0-1,0 0-1,0-21-8,0 21 6,0 0-7,0 0 10,0 0-9,-22-3 4,22 3 0,0 0-7,-30 0 5,30 0-1,-26-2 5,26 2-3,-33 0 3,16 0-7,17 0 9,-29 0-5,29 0 4,-32 0-1,32 0 0,-30 0 4,30 0-4,-28-2 3,28 2-2,-20-1-3,20 1 0,0 0 6,-24-2-5,24 2 1,0 0-7,0 0 5,-27 0 0,27 0 9,0 0-6,0 0-5,0 0 3,-23 0 12,23 0-11,0 0 0,0 0-3,0 0 10,0 0-11,-22-2 5,22 2 0,0 0-5,0 0 16,0 0-9,0 0-4,0 0-1,0 0 12,0 0-6,0 0 0,0 0-3,-16-7-9,16 7 9,0 0-7,0 0 4,0 0-4,0 0 4,0 0 5,0 0-7,0 0-5,54-10-14,-54 10-1,35-2-5,-15 0 2,2 4 4,1-4-4,2 2 5,-2 2 1,-3-2-5,-20 0 14,34 0-3,-21 2-1,-13-2 4,29 0 8,-29 0-6,21 0 7,-21 0 6,0 0-2,23 0 2,-23 0 1,0 0-4,20-2 3,-20 2 7,0 0-14,0 0 6,20-5-6,-20 5 1,0 0 9,0 0 0,0 0-2,16-4 3,-16 4 0,0 0 1,0 0-7,0 0-3,0 0 8,0 0-1,0 0 2,0 0-5,0 0-7,-31-32 19,31 32-13,-20-11-2,20 11-2,-20-9-8,20 9 5,-21-7 5,21 7-2,-23-8 3,9 5-4,14 3 0,-24-5-7,24 5 18,-23-5-7,23 5-7,-25-7 8,25 7-1,-20 0 1,20 0 4,-17-5-11,17 5 7,0 0 1,-24-6-1,24 6-1,0 0-1,-19-2-2,19 2 10,0 0-1,0 0 3,-18-4 11,18 4-11,0 0-6,0 0 11,0 0-6,0 0 3,0 0 1,-18-7-4,18 7-3,0 0-3,0 0-3,0 0 2,0 0-3,0 0-18,0 0 5,0 0-18,50-16-3,-50 16-11,29-3 4,-14 1 5,-15 2-5,30-5 2,-15 5 3,-15 0 7,23-2 2,-23 2 4,0 0 9,23-5-2,-23 5 12,0 0-11,18 0-1,-18 0 5,0 0-2,0 0 6,0 0 0,0 0 0,0 0-4,0 0-1,0 0 7,0 0-4,0 0 7,0 0-4,0 0-2,0 0 4,0 0-3,-29 40 4,29-40 10,-19 7-5,19-7-5,-18 10 10,18-10-10,-25 9 16,14-3-5,11-6-6,-25 6-5,25-6 5,-23 7-6,11-5 12,12-2 0,-23 7-3,23-7-9,-20 5 17,20-5-19,-15 5 5,15-5 8,-19 5-5,19-5 6,0 0-3,-24 4-2,24-4 1,0 0-7,-23 4 10,23-4-14,-18 3 13,18-3-10,-16 4 5,16-4 5,0 0-4,-25 2 12,25-2-12,-18 4 3,18-4 2,0 0-4,-24 4-2,24-4 2,0 0 1,0 0-8,-23 3 7,23-3-7,0 0 12,0 0-3,-16 4 11,16-4-17,0 0 7,0 0-10,0 0 8,0 0 4,0 0-8,0 0-1,0 0 0,0 0 5,-22 0 8,22 0-13,0 0 6,0 0 0,0 0 5,0 0-5,0 0-5,0 0 1,0 0 11,0 0-4,0 0-3,0 0-3,0 0 9,0 0-8,0 0 5,0 0-1,0 0-2,0 0 0,-20 3 6,20-3-11,0 0 2,0 0-12,-24 1 6,24-1 3,0 0 6,-24 0-7,24 0 2,0 0 4,-24 3 2,24-3-2,0 0-5,-22 3-4,22-3-1,0 0 7,0 0 2,-23 0-2,23 0-2,0 0 0,0 0 1,0 0-1,-22 2 9,22-2 0,0 0-4,0 0-5,0 0 9,0 0-12,0 0 7,0 0 9,-16 2 2,16-2-1,0 0 3,0 0 3,0 0-10,0 0 8,0 0-17,0 0 15,0 0-11,0 0 10,0 0-9,0 0 5,66-7-8,-43 5 10,4 1-1,7 1-3,3 1-15,6-1-11,18 5 4,3-1-18,1 1-6,-1 0-7,-1 2-13,5-2 10,-2 2-2,-3 0 11,-2 0-4,-9-2 5,-13-3 7,-4 0 6,-7 3 18,-3-3 2,-5 1 17,-4-1 21,-16-2 2,30 2 11,-30-2-7,22 3-7,-22-3-4,0 0-1,16 1-1,-16-1-9,0 0 5,0 0-2,0 0 3,0 0-11,0 0 10,0 0-10,0 0-4,-71-8 7,51 7-4,-1-2 3,-6-3 2,1 4 8,-4 0 3,0-6 4,0 6-2,1-3-8,-1-1 6,2 3 1,1-3-6,6 2-4,1 0 11,0 2-10,0-3 0,20 5-6,-28-5-5,28 5 5,-25-5-5,25 5-2,-21-3 3,21 3 4,0 0-4,-22-4-3,22 4 2,0 0 1,-16-4 1,16 4-13,0 0 3,0 0-3,0 0 8,-22-3-5,22 3 5,0 0 0,0 0-3,0 0 3,0 0-8,0 0 3,0 0 0,0 0 4,0 0 0,68 2-10,-46-1-10,1 3-9,0-4-7,0 3-3,4-3 4,-4 0-1,-2 2 5,-21-2-9,35 0 16,-35 0 6,28 2-1,-28-2 4,21 3 24,-21-3-17,19 0 8,-19 0 5,0 0-4,0 0 2,0 0-10,0 0 13,0 0-11,0 0 1,0 0 4,0 0-1,0 0-7,0 0 3,-48 16 6,48-16-10,-25 9-3,12-6 13,13-3 2,-30 12-2,15-10-6,15-2 0,-28 10 1,13-6 25,15-4-24,-23 9 6,10-6-3,13-3 1,-19 6-2,19-6-2,0 0-2,-23 6 3,23-6 3,0 0-15,-13 4 15,13-4-6,0 0-3,0 0 0,0 0 18,0 0-9,0 0-15,0 0 8,0 0-1,48 8 0,-48-8-1,31 0-24,-12 0-7,-19 0 3,36 0-13,-19 2 14,-17-2 1,34 0 5,-20 2-7,-14-2 8,24 0 29,-24 0 23,0 0 2,25 0-5,-25 0-1,0 0 7,0 0-5,0 0-3,0 0-7,0 0 1,0 0-5,0 0-2,0 0 2,0 0 5,0 0-11,0 0 2,0 0-3,0 0-3,0 0-1,-64 10-1,64-10 7,-35 7-5,18-6 3,1 2 0,16-3-2,-30 3-2,14-1 4,16-2-2,-25 4-5,25-4 10,-20 0 4,20 0-1,0 0-5,-23 1-2,23-1 9,0 0-5,0 0 9,0 0-16,0 0 6,0 0 3,0 0-5,0 0 7,0 0-9,0 0-11,0 0 3,61-9-12,-61 9-3,36-3 4,-19 3-6,-17 0-4,33-2 9,-17 2-5,-16 0 1,30 0 8,-30 0-1,23-2 8,-23 2-7,20-1 9,-20 1 3,0 0 3,22-2 3,-22 2 2,0 0-1,0 0-13,0 0 15,0 0 3,0 0-9,0 0-9,0 0 8,0 0 2,0 0-2,0 0-1,-58 18 13,41-15-1,-1 1-10,18-4 5,-28 8-10,15-3 8,13-5-4,-27 8-2,16-4 4,11-4 1,-20 5-10,20-5 5,-17 6 0,17-6 3,0 0 0,-16 5-1,16-5-5,0 0 4,0 0 11,0 0-15,0 0 0,0 0 0,0 0-14,0 0-13,49 16-7,-32-16 1,-17 0-6,30 3 7,-15-1-1,-15-2-2,26 6 7,-26-6 1,23 3-1,-23-3 14,18 5-4,-18-5-4,0 0 4,17 6 9,-17-6 5,0 0-5,0 0 4,0 0 14,0 0 10,0 0-8,0 0 10,-33 29 11,33-29 0,-23 10 0,11-6-3,12-4 0,-25 10-18,14-5 6,11-5 2,-25 9 6,25-9-8,-22 10-1,22-10-9,-16 4 4,16-4-5,-15 7 8,15-7 3,0 0-9,-16 7-2,16-7 6,0 0-1,0 0 1,0 0-3,-12 10 4,12-10 2,0 0-12,0 0 12,0 0-15,0 0 6,40 9-24,-40-9-6,24 5-2,-10 0-8,-14-5 6,26 7-3,-13-3-17,-13-4 0,28 10 5,-16-6 9,-12-4-9,23 11 12,-16-5-1,-7-6 0,15 10 13,-15-10-8,8 10 15,-8-10 9,0 0 13,0 0-1,0 0 11,-3 22 6,3-22-5,0 0 4,0 0 2,-15 19 8,15-19-7,0 0-5,-17 10-7,17-10 11,-10 7-6,10-7 2,0 0-7,-16 11 7,16-11-2,0 0-10,-10 10-2,10-10 2,0 0 0,0 0 9,0 0-3,-13 7-6,13-7 7,0 0-5,0 0 6,0 0-2,0 0-11,0 0 2,0 0-4,-12 11 11,12-11-6,0 0 3,0 0-1,0 0-1,0 0-1,0 0 7,0 0-10,0 0 6,0 22-11,0-22 4,0 0 6,0 0-7,0 0-1,0 0 6,0 0 4,0 0-6,0 0-1,0 0 7,0 0 12,2 22-7,-2-22 6,0 0-4,0 0 12,0 0-11,0 0 4,0 0-6,0 0 3,0 0-8,0 0-4,0 0 4,0 0-8,0 0 12,0 0-12,0 0 3,10 18-5,-10-18 15,0 0-7,0 0-1,0 0 1,0 0 5,8 9-8,-8-9-3,0 0-1,0 0-7,0 0 5,13 7 9,-13-7-1,0 0-7,0 0 5,0 0 4,0 0-1,0 0-14,0 0 5,0 0 0,15 9-7,-15-9 9,0 0-6,0 0 3,0 0 2,0 0 8,0 0-15,0 0 7,0 0 9,0 0-6,0 0-1,17 8 2,-17-8-7,0 0 11,0 0 1,0 0-12,0 0 5,0 0 3,0 0-8,0 0 13,0 0-3,0 0-5,0 0 2,11 7-5,-11-7-12,0 0 17,0 0-1,0 0 1,0 0-7,0 0 2,0 0 9,0 0-7,0 0 2,13 7-1,-13-7 0,0 0-6,0 0 12,0 0-6,0 0-4,0 0 5,0 0-2,0 0 5,0 0-10,0 0-3,15 9 18,-15-9-22,0 0 17,0 0-6,0 0 0,0 0 9,0 0-15,0 0 5,0 0 4,0 0 4,0 0-16,0 0 14,0 0 0,0 0-9,0 0 0,0 0 6,7 15 1,-7-15-6,0 0 5,0 0-3,0 0 0,0 0 8,0 0 3,0 0-8,0 0-5,0 0 16,0 0-5,0 0-9,0 0 11,0 0 0,0 0-8,0 0-1,0 0-4,0 0 3,0 0 5,0 0 4,0 0-15,0 0 5,0 0-1,0 0-2,0 0 5,8 12 2,-8-12 4,0 0 1,0 0-4,0 0-2,0 0-8,0 0 3,0 0 4,10 11-1,-10-11 5,0 0-8,0 0 10,0 0-5,0 0-3,0 0 6,0 0 3,13 10-4,-13-10-2,0 0 11,0 0-11,0 0-6,0 0 1,0 0 5,0 0-5,0 0 2,0 0 9,0 0-10,9 11 2,-9-11 2,0 0-1,0 0-1,0 0-4,0 0 4,0 0 0,0 0-4,0 0 4,13 9 2,-13-9 5,0 0-8,0 0-13,0 0 2,0 0-4,0 0-11,0 0-8,10 12-20,-10-12-9,0 0 0,0 0-18,0 0-24,0 0-185,10 10 91</inkml:trace>
          <inkml:trace contextRef="#ctx0" brushRef="#br0" timeOffset="38523.9723">2679 593 749,'0'0'-64,"0"0"19,0 0 2,0 0 10,0 0 20,0 0 6,0 0 1,0 0 12,0 0-1,0 0 6,0 0 0,0 0 0,0 0-2,0 0-2,0 0 4,0 0-3,0 0 2,0 0-4,0 0 5,0 0-11,0 0 5,0 0-3,0 0 0,0 0 5,0 0-2,0 0 2,0 0 8,0 0-15,0 0 1,0 0 8,0 0-9,0 0 4,0 0-2,0 0-2,0 0 1,0 0 3,0 0-4,0 0 0,0 0 12,0 0-5,0 0 11,0 0 9,0 0 6,0 0 0,0 0-9,0 0 11,0 0-4,0 0-5,0 0 13,0 0-5,0 0-4,0 0 17,0 0-2,0 0 4,0 0 7,0 0 7,0 0 6,0 0 14,0 0-10,0 0-15,0 0 2,0 0-7,0 0-11,0 0-4,0 0 1,0 0-4,0 0 2,0 0-1,0 0-6,0 0 1,0 0 1,-14-29-1,14 29 5,0 0-10,0 0 19,0 0-12,0 0 0,0 0 4,0 0 1,0 0 0,-6-15-5,6 15-3,0 0-9,0 0 8,0 0-3,0 0 0,0 0-5,0 0-4,0 0 3,0 0 1,-2-19-9,2 19 1,0 0 3,0 0-5,0 0 1,0 0 1,-2-20-3,2 20-2,0 0-4,0 0 4,0 0-4,0 0 5,2-25-4,-2 25 0,0 0-5,0 0 7,0-26 0,0 26-1,0-18-5,0 18 3,-2-21-2,2 21 4,-1-19-1,1 19 1,0 0-4,-2-27-8,2 27 6,0 0 7,0-22-14,0 22 9,0 0-2,-1-18-4,1 18 1,0 0 5,0 0-4,0 0 2,0 0 0,-4-22-1,4 22 6,0 0-5,0 0 0,0 0 1,0 0 3,0 0-2,0 0-4,-1-20 6,1 20-3,0 0 3,0 0-1,0 0-7,0 0-2,0 0 4,0 0-7,0 0 3,0 0-9,0 0 1,0 0 5,0 0 1,0 0 3,0 0 0,0 0 2,0 0 3,0 0-6,0 0 7,0 0-4,0 0 2,-5 58-2,5-58 0,-2 20-3,2-20 0,0 21 3,0-21 4,-3 21-1,3-21 2,-4 21-2,4-21-2,-3 19 0,3-19 2,0 0-2,-2 24 2,2-24-5,-1 16 1,1-16-2,0 0 6,0 0 0,-2 21 1,2-21-5,0 0 4,0 0-3,0 0 3,0 19-1,0-19 4,0 0-3,0 0-2,0 0 8,0 0-6,0 0 1,0 0-2,-3 19 5,3-19-6,0 0 6,0 0-1,0 0 2,0 0 2,0 0-2,0 0 5,0 0 18,0 0 4,0 0 7,0 0-3,0 0-6,0 0-4,0 0-3,0 0-1,0 0-3,0 0-4,0 0 1,0 0-1,15-54-2,-15 54-1,3-28-4,2 10 2,-2 0-4,2-1 2,0-2-4,-2 5 2,1 0-2,1-1-3,-5 17 3,5-25 2,-5 25-6,3-19 0,-3 19-1,2-16-2,-2 16-1,0 0-1,3-17-4,-3 17 1,0 0-1,0 0 1,0 0-4,0 0 5,0 0 1,0 0 0,0 0-2,0 0 1,0 0 2,0 0-1,0 0 2,0 0 4,0 0-5,0 0 6,-13 55-1,13-55-2,-9 27 0,6-12 0,0 0 3,-2-1-2,5-14-1,-10 30-1,8-17 6,2-13 0,-6 26-4,6-26 2,-7 21-4,7-21 3,-3 19 0,3-19 2,-4 13-2,4-13-2,0 0 1,-5 17 6,5-17-2,0 0-2,0 0 2,-4 17-1,4-17 3,0 0-1,0 0 3,0 0 0,0 0 3,0 0 2,0 0-11,0 0 1,0 0 0,0 0-6,3-64 7,-3 64 1,0-28-3,0 12-5,0 16 7,3-29-3,-3 13 1,0 16 5,0-26-7,0 26 5,0-23-6,0 23 5,-2-22-1,2 22 1,0 0 2,0-25-3,0 25-2,0 0-1,0-19 0,0 19 6,0 0-3,0 0-4,0-21 3,0 21-1,0 0 2,0 0-3,0 0 2,0 0-6,-1-19-2,1 19 0,0 0-2,0 0 0,0 0-5,0 0 3,0 0 2,0 0-3,0 0 8,0 0 0,0 0 0,0 0-4,0 0 3,3 63 1,-3-63 1,0 31-23,-2-15-10,1 3-10,1-19-8,-3 37 1,1-21-11,0 2 12,2-18 6,-1 23 5,1-23-2,-2 24 12,2-24-7,0 18 6,0-18 15,0 0-3,0 21 8,0-21 26,0 0 21,0 0 9,0 0-7,0 0-3,0 0 2,0 0 2,0 0-4,0 0-2,0 0-4,0 0-5,0 0-4,0 0 3,-8-67-3,8 67-6,1-29-5,1 12 5,-2 17-6,2-30-2,1 16 5,-3 14-5,2-28 5,1 16-4,-3 12 0,5-21 3,-5 21-6,3-19 4,-3 19-7,5-17 4,-5 17-3,0 0-7,2-18 3,-2 18 0,0 0-3,0 0 4,3-17-5,-3 17 1,0 0-2,0 0 2,0 0-4,0 0 6,0 0-1,0 0-2,-30 38 2,22-24 1,8-14 7,-18 25-6,10-10 4,-4-3-5,4 1 1,-4-1 0,6 0 0,6-12 6,-15 25-2,8-15 2,7-10-6,-10 19 2,10-19 2,-8 15 4,8-15-3,-8 12 2,8-12 0,0 0-6,-9 13-4,9-13-1,0 0-1,0 0 5,0 0-4,0 0 10,0 0-6,0 0-1,0 0 9,0 0-2,0 0-11,43-37 7,-29 21 1,-3-1-9,1-2 4,-1 2-5,1 2 4,-4 2 2,0-1 3,2 1 3,-10 13-4,12-17-2,-12 17 1,11-16-3,-11 16 0,5-10-2,-5 10-2,0 0 2,0 0-2,0 0 4,0 0-3,0 0-2,0 0 7,0 0 0,0 0 1,0 0 1,0 0 0,0 0 4,-18 49-2,18-49-4,-13 19 3,5-12-2,8-7 1,-14 19 2,14-19-2,-13 16-2,7-9 4,6-7 2,0 0 2,-14 17-4,14-17 2,-10 8 2,10-8 3,0 0-2,0 0 6,-9 12-3,9-12 6,0 0 6,0 0-6,0 0 6,0 0-8,0 0 2,0 0-5,0 0-2,0 0-2,0 0-4,0-49-9,0 49 3,9-23-4,-9 23 6,14-24-6,-9 13 4,-5 11 0,13-21 1,-8 11 1,-5 10 10,11-18-3,-11 18-5,7-12-1,-7 12 0,0 0 3,10-17-1,-10 17 0,0 0 4,7-14-3,-7 14 0,0 0-2,0 0 1,0 0 0,-2-21-2,2 21-6,0 0 5,-23-14 3,11 7-1,-6 2-4,1-1-1,-2 0 2,-6 2 0,-3-1-5,-2 2 4,-3 1 6,0 2-5,-2 0 2,-1 0 0,-6 2 1,8-2-6,-6 6 1,7-3 2,0 0 4,1 2-7,1-3 9,1 5-1,2-3-2,5 2-5,-5-2 0,6 1 7,-1 0 0,2 0-2,-2-1 1,3 1 4,0-3-1,2 2-2,18-4-1,-37 6 4,22-5 0,15-1-7,-31 3 1,13 0 7,-2 2-6,0-5 5,0 2-3,20-2-1,-36 2 3,16 3-6,-1-3 2,1 1 1,-2-3-6,22 0 4,-31 4 7,31-4 9,-25 3-19,25-3 5,-23 2-6,23-2 6,0 0-3,-25 2 6,25-2-2,0 0-1,-22 1-7,22-1 9,0 0-6,0 0 0,0 0 10,0 0 1,-21 0-14,21 0 3,0 0 3,0 0-6,0 0 5,0 0 3,0 0-4,0 0 1,0 0 7,0 0-2,0 0-6,0 0-1,35-40 0,-35 40 3,8-8-2,-8 8 10,0 0-6,13-9-2,-13 9-3,0 0 6,0 0-7,0 0-1,0 0 0,0 0 4,0 0-6,0 0 5,0 0-8,0 0 11,0 0 0,0 0-4,0 0 6,0 0-5,0 0 3,0 0-5,0 0 6,-56 9-2,56-9 5,-22 7-4,22-7-3,-24 6 3,24-6 1,-27 6 1,12-3 0,15-3 0,-29 4-6,12-1 8,17-3 0,-28 3 0,28-3-6,-30 1 6,30-1-1,-26-1 2,26 1-3,-25 0 0,25 0 0,-25 0-4,25 0 2,0 0-2,-28-1 3,28 1-5,-20 0 7,20 0-5,0 0-3,-30 1 2,30-1 2,-19 1-2,19-1-3,-19 3 7,19-3-5,0 0 0,-24 5 8,24-5-11,-17 3 1,17-3 6,0 0 1,-20 6-4,20-6 3,0 0-4,0 0 7,-20 3 2,20-3-5,0 0-8,0 0 12,0 0-4,-20 4 8,20-4-9,0 0 4,0 0-3,0 0 4,0 0-3,-19 5-1,19-5-1,0 0-3,0 0 6,0 0 2,0 0-2,0 0-1,-20 3 0,20-3 1,0 0-4,0 0-3,0 0 4,0 0 1,0 0 1,0 0-6,-17 6 3,17-6 0,0 0 4,0 0-3,-20 7-2,20-7 1,0 0-1,-18 7 3,18-7 4,0 0-8,-15 8 5,15-8-2,0 0 1,0 0-5,-15 7 5,15-7-8,0 0 14,0 0-10,0 0 4,0 0 0,-13 8-1,13-8 2,0 0-6,0 0 8,0 0-14,0 0 8,0 0 0,0 0 5,0 0-12,0 0 9,0 0-2,-8 15 3,8-15 0,0 0-6,0 0 4,0 0 0,0 0-2,0 0-1,0 0 7,0 0-5,15 26 3,-15-26 4,0 0-7,16 14 1,-16-14 0,17 9-6,-4-7 3,-13-2-6,27 10 4,-13-6-1,3-1 5,3 2-7,1-3-12,1 3 1,3-1 8,-4-1-11,4 1 1,-4 2-1,1-2-2,-1-2 2,-2 4 10,-1-2-3,-18-4 12,30 7-5,-17-6-3,-13-1-1,23 7 13,-23-7-9,18 3 3,-18-3-5,0 0 4,22 8-2,-22-8 4,0 0 3,15 4 0,-15-4-4,0 0 9,0 0-8,16 7 2,-16-7 1,0 0-4,0 0 2,0 0 8,0 0-7,0 0 4,0 0 1,0 0-5,3 14 3,-3-14-1,0 0 1,0 0-6,0 0 8,0 0 5,0 0 0,0 0 8,-33 15 13,33-15 14,0 0-4,-20 0-5,20 0 6,0 0-5,-24 0-9,24 0 2,0 0-8,-30-3 4,30 3-2,0 0-8,-30-3 6,30 3-7,-20-2 0,20 2-3,-23 0 1,23 0 2,-21-1-6,21 1 6,0 0-6,-32 0 5,32 0-3,-18-1-1,18 1 2,0 0 0,-21-2-1,21 2-3,0 0 4,0 0-1,-20-3 5,20 3 1,0 0 7,0 0 1,0 0 2,0 0-2,-19-6-2,19 6-3,0 0-9,0 0 2,0 0 4,0 0-3,0 0-8,0 0 3,0 0-1,-8-15 1,8 15-4,0 0 6,0 0-6,0 0 0,0 0-3,0 0-2,0 0-4,0 0-2,45-7-14,-45 7-4,28 5-11,-28-5-13,35 7-6,-15-5-14,-1 1-1,1-3-3,-20 0 21,35 7 0,-20-5 15,-15-2 4,25 5-6,-25-5 19,16 2 0,-16-2 0,0 0 3,22 2 11,-22-2 13,0 0 7,16 3 15,-16-3-3,0 0-5,0 0 8,0 0-15,0 0 10,0 0-8,0 0 17,0 0-15,0 0 3,-49-25 2,34 19 5,-2 2-1,-1-4 10,1 4-3,-2-2-3,-1 0 12,-2 0 2,4 0-5,0 0 2,0 0 8,0 2-9,1-3 4,2 0 0,15 7-4,-23-10 4,23 10-6,-20-6-3,20 6-5,-16-8-4,16 8 1,0 0-1,-20-7-4,20 7-2,0 0-2,-14-5-3,14 5 1,0 0-2,0 0-5,-16-8 0,16 8 5,0 0-3,0 0 0,0 0-3,0 0-3,0 0-1,-17-7-4,17 7 6,0 0-4,0 0-1,0 0 2,0 0-11,0 0 2,0 0 3,0 0-9,0 0 3,0 0-4,0 0-5,0 0-8,0 0-16,78 15-18,-51-12-8,4-1-2,-1 3-15,1-3 13,-3 0 7,-1-2 10,-4 3 3,-5 2 10,-18-5-5,32 2 16,-19-1-1,-13-1 13,23 3 11,-23-3 9,0 0 4,23 3-6,-23-3 10,0 0-4,0 0 8,0 0 11,0 0 8,0 0-14,0 0 8,0 0 7,0 0 5,0 0-4,0 0 6,-56-17 1,56 17-12,-33-9 4,18 4-5,0-3 1,-3 1-4,1 1 5,2-1-14,-3 0 0,18 7-2,-26-10-3,13 6-1,13 4 0,-22-9 0,22 9-1,-21-9-1,21 9-1,-20-8-1,20 8-3,-22-4 4,22 4-1,-21-5 2,21 5-4,-15-5 12,15 5-9,-18-6-3,18 6-4,0 0 2,-22-8 5,22 8 1,0 0-4,-16-4 0,16 4 1,0 0-1,0 0-3,0 0 0,-19-8 1,19 8-3,0 0 3,0 0-1,0 0-3,0 0-6,0 0 0,0 0 6,0 0-9,0 0 3,0 0-1,0 0-2,0 0 2,0 0-2,0 0-3,57-1-10,-57 1 4,29 6 1,-29-6 2,30 6 1,-18-2-9,-12-4 2,25 8-3,-25-8 6,19 8 8,-19-8-4,17 7 9,-17-7-9,10 7-1,-10-7 10,0 0-1,16 6-1,-16-6 1,0 0 6,0 0 0,0 0-1,0 0-2,0 0 1,0 0 4,12 9 0,-12-9 4,0 0-8,0 0-20,0 0-27,0 0-24,0 0-29,0 0-31,0 0-28,0 0-31,-50-6-303,50 6 265</inkml:trace>
          <inkml:trace contextRef="#ctx0" brushRef="#br0" timeOffset="40024.4459">416 302 1324</inkml:trace>
          <inkml:trace contextRef="#ctx0" brushRef="#br0" timeOffset="40052.2512">428 312 1106,'0'0'-103,"0"0"11,12 10 0,-12-10-176</inkml:trace>
          <inkml:trace contextRef="#ctx0" brushRef="#br0" timeOffset="40071.5463">448 334 667,'0'0'-221,"0"0"73</inkml:trace>
          <inkml:trace contextRef="#ctx0" brushRef="#br0" timeOffset="40200.1942">459 349 562,'0'0'-40,"0"0"11,0 0 16,9 9 7,-9-9-7,0 0 19,0 0-8,0 0 6,0 0 3,0 0 15,0 0-5,0 0-3,0 0 17,0 0 2,0 0 1,0 0 0,0 0-10,0 0-17,0 0-18,0 0-19,0 0-28,0 0-13,0 0-102,0 0 55</inkml:trace>
          <inkml:trace contextRef="#ctx0" brushRef="#br0" timeOffset="102094.5609">1450 441 383,'0'0'-10,"16"0"7,-16 0 12,0 0 17,0 0 2,0 0-5,20 0 10,-20 0-6,0 0 12,0 0-15,0 0-3,0 0-6,0 0 1,0 0 4,0 0-4,0 0-2,0 0 0,0 0 15,0 0 6,0 0 16,0 0 3,0 0-9,0 0 8,0 0 5,0 0-2,0 0-11,0 0 3,-66-12-2,66 12 1,-16-6-5,16 6 10,-24-6-15,24 6 1,-16-6-7,16 6 2,-17-6 3,17 6-8,0 0-6,-18-4 0,18 4 1,0 0-5,0 0 4,-20-8-10,20 8 3,0 0-7,0 0-7,-16-4 5,16 4 7,0 0-4,0 0-14,0 0 4,-28-3 2,28 3 5,0 0 14,-27 3-22,27-3 8,-28 0 0,28 0 3,-28 0-9,28 0-13,-31 0 5,14 0 14,17 0 12,-36 0-18,19 0 0,17 0-3,-38 0 11,17 0-14,-1 0 7,-1 0 1,0-3 5,1 3-10,-1-2-4,0 2 5,0 0 7,23 0-1,-41 0-4,19-2-1,2 2 5,20 0-2,-35-5-13,21 5 23,14 0-18,-30-3 12,18 3 6,12 0-12,-25-3-4,25 3-1,-19-1 14,19 1-12,-20 0 0,20 0 2,-18 0 4,18 0-3,0 0 1,-25-3-2,25 3-5,-15-2 10,15 2-7,0 0 12,-20 0-15,20 0 2,0 0 14,0 0-8,-18-1-5,18 1 21,0 0-5,0 0 14,0 0-3,0 0-5,-18-1-10,18 1-8,0 0 18,0 0-11,0 0-2,0 0 2,0 0 5,0 0-11,0 0-6,0 0 6,0 0-10,0 0-4,0 0-3,0 0 9,0 0-11,0 0 11,0 0-3,0 0-3,0 0 2,61 12 16,-43-8 1,4 1-13,-1 0-1,2-3 2,4 6 4,1-4-6,-2 3-2,4 0 9,0-2 0,-1 2-5,1-5 2,2 3 5,-3-5-2,5 5-6,-5-5 0,1 2-8,3-2-13,-3 0-6,-4 0 3,4 0 15,-5-2-11,-2-3 15,-1 2-13,-3 1 5,0 0 9,-19 2-6,28-7 12,-15 4 13,-13 3 14,0 0-5,23-4 13,-23 4 7,0 0-11,0 0-4,0 0-16,10-10 7,-10 10-4,0 0 2,0 0 6,0 0 18,-51-12-14,31 10 6,-3 0-6,0-3 0,-4 3 7,-1-1-6,0-4 3,1 3-2,-2-1-7,2 1 10,-1-2 1,2 2 12,1-3-7,0 2-3,2 0 1,3 3-13,2-5-2,-2 3 0,0 0 6,0 1-5,0 0-3,1-2 1,-1 3-7,0-1-3,-2-1 1,3 4 2,-1-3-3,0 1 2,2 2 0,0 0 3,18 0-10,-30-5 1,13 5 4,17 0-7,-28-1 6,28 1 0,-20-2 1,20 2-2,-18-1 0,18 1-1,0 0-3,-21-2 0,21 2 6,0 0-10,0 0 5,-15-3-7,15 3-11,0 0-1,0 0-14,0 0-4,0 0 4,0 0-7,0 0-1,77 5-8,-47-3-9,3 2 1,4 4-12,1-3 2,0-1-12,5 4-9,-4 1 8,-1-5-3,4 3 1,-6-2 16,-8 0 4,-3-3-2,-3 3 16,-1-4 25,-6 1 12,-15-2 17,30 6 10,-30-6 15,21 1 3,-21-1 8,17 3 15,-17-3-5,0 0-14,0 0-7,0 0 0,0 0 1,0 0-3,0 0-10,0 0 2,0 0-7,0 0 10,0 0-3,0 0-6,-85-4 8,59 4 4,-4-3-3,-1 1-9,1 1 8,-1-1 1,1-1-3,2 0 11,-2 1-15,0-1-4,0-1 2,4 1 4,4 1-11,-1-1 10,5 1-2,2 1-3,-1-1-6,17 2 1,-25-3-6,25 3-1,-20-1-1,20 1-7,-16-2 9,16 2-2,0 0 2,-18-3-10,18 3-7,0 0-8,0 0 6,0 0 8,0 0-14,0 0 11,0 0-2,0 0-2,0 0 13,0 0-9,72 11 6,-40-8 2,1 0 2,7-1-14,3 1 0,3 1-18,-1-1-14,1-3 2,0 2-7,-4 3-7,2-2 11,-1 0 0,-3 0 2,-7 1 23,-2-3-18,-6 1 11,-2 0 0,-1-1 8,-2 2 2,-20-3-6,31 3 6,-16-2-9,-15-1 17,25 4-1,-25-4-3,25 3-4,-14-1-19,-11-2 2,20 0-16,-20 0 2,17 5-2,-17-5-1,14 2 8,-14-2-6,0 0 16,17 2 6,-17-2 6,0 0 2,13 6 6,-13-6 7,0 0 12,0 0 3,0 0 2,0 0 20,0 0 1,0 0-5,0 0 11,20 5-13,-20-5-2,0 0-1,0 0 1,0 0-5,0 0-2,0 0 12,0 0-10,0 0-16,0 0 9,0 0-4,0 0-3,15 6 9,-15-6-2,0 0-4,0 0-1,0 0-4,15 4 6,-15-4-11,0 0-10,20 0-4,-20 0 7,19 0-27,-19 0 7,24-3 3,-24 3-4,24-3 12,-10 2-9,-14 1 7,23-4 1,-8 2 1,-15 2 5,21-5 0,-21 5 3,17-3 8,-17 3 0,15-2 1,-15 2-1,0 0 14,18-5-7,-18 5 0,0 0 7,13-4 3,-13 4-9,0 0 9,0 0-9,0 0 1,0 0-2,0 0-3,0 0 4,0 0 3,0 0-4,0 0 0,0 0 0,0 0 2,0 0 10,0 0 8,0 0 0,0 0 16,0 0 0,-50 25 8,50-25 10,-21 5 9,21-5 1,-25 5-3,25-5-7,-26 5-8,9-4-1,17-1-4,-23 1 3,23-1-14,-25 5 4,25-5-7,-20 0-1,20 0 9,0 0-16,-29 0 16,29 0-19,0 0 2,-20 0 5,20 0-2,0 0-15,0 0 6,-22 2-9,22-2-3,0 0-1,0 0 10,0 0 2,0 0-5,0 0-6,0 0 5,0 0-10,0 0-1,0 0 0,0 0 12,0 0-7,0 0-6,0 0 1,0 0-11,0 0 4,0 0 6,0 0-23,0 0 8,0 0 3,51-20-10,-39 19 0,-12 1 2,27-6 1,-14 4-1,-13 2 2,26-6 6,-13 3-7,-13 3 8,27-4-9,-14 1-2,-13 3 24,23-4-15,-23 4 6,17-3 14,-17 3-10,16-2 17,-16 2-2,0 0 2,17-3 13,-17 3 0,0 0-2,16-4-5,-16 4 8,0 0-16,0 0-3,0 0 1,17-3 5,-17 3 0,0 0-1,0 0 3,0 0-9,0 0-1,0 0 9,15-3-6,-15 3 10,0 0-5,0 0 3,0 0-3,0 0-1,0 0 6,0 0 12,0 0 3,0 0-6,-70 3-3,52 0 6,18-3-13,-31 4 2,13-1 0,-2-1 2,20-2-15,-33 7 9,18-2 2,15-5-6,-30 5-3,30-5 7,-23 6-4,23-6 2,-22 3 4,22-3-7,-15 3 3,15-3-7,0 0 4,0 0 7,-23 6-6,23-6-9,0 0 11,0 0-20,0 0-5,0 0-8,0 0-22,0 0-18,0 0-9,0 0-15,0 0-16,0 0-16,0 0-218,42-21 104</inkml:trace>
          <inkml:trace contextRef="#ctx0" brushRef="#br0" timeOffset="99264.0607">1000 669 564,'0'0'9,"0"0"20,0 0 13,0 0 8,0 0-8,0 0 15,0 0-8,0 0-1,0 0-20,0 0 3,0 0 1,0 0-13,0 0 4,0 0 8,0 0-16,0 0 10,0 0-5,0 0 7,0 0-6,0 0 15,0 0-4,0 0 0,0 0-12,0 0 2,0 0-10,0 0 25,0 0-28,0 0 1,0 0-7,-33 7 8,33-7-8,-18 9 10,18-9-8,-17 9 1,9-4-9,8-5 11,-15 10-2,5-6-9,10-4 6,-15 10 4,15-10-1,-15 5-6,15-5 5,-14 9-10,14-9 11,-14 6 12,14-6-7,-10 7 5,10-7-4,-14 6 1,14-6 9,-12 7 6,12-7-1,-15 4 7,15-4 12,-13 6 2,13-6-5,-15 4-1,15-4-3,-13 5-3,13-5-10,0 0-1,-15 2 3,15-2-2,0 0 0,0 0-2,-15 6-10,15-6 5,0 0-3,0 0-4,0 0-4,-8 8 4,8-8-3,0 0 2,0 0-8,0 0 3,0 0 0,0 0-1,0 0-1,0 0-1,0 0-11,0 0-14,0 0-16,0 0-14,54-15 0,-34 12-15,-2 0-2,4 1-8,-2-3 9,0 2 7,-2-1 1,-3 4 4,-1-2 13,-14 2 11,25-6 37,-25 6 25,0 0 0,23-3 15,-23 3 0,0 0 2,19-2 0,-19 2-1,0 0-16,0 0 7,15-6-5,-15 6-7,0 0-2,0 0-1,0 0-2,0 0-7,0 0 4,0 0-1,0 0-1,0 0 1,-24-26 2,24 26 4,-19-5 8,7 3-7,12 2 0,-23-5 1,11 1 1,12 4 2,-21-7-10,21 7 1,-20-7-1,10 4-4,10 3-4,-18-3-7,18 3 13,-20-6-3,20 6 2,-17 0-5,17 0-1,-13-5-5,13 5-6,0 0 4,-20-2 3,20 2-4,0 0 7,-18 0-8,18 0 4,0 0-5,0 0 2,0 0 3,-18-5-2,18 5-1,0 0 3,0 0 1,0 0 0,0 0-5,0 0 2,-15-5-2,15 5 0,0 0-4,0 0 1,0 0 4,0 0 2,0 0-9,0 0 3,0 0-9,0 0 8,0 0-6,0 0 1,0 0 2,0 0-5,31-17 4,-31 17 3,0 0-5,0 0-5,0 0 5,0 0 0,0 0 0,0 0 2,0 0-6,0 0 1,0 0 3,0 0 5,0 0 0,0 0 8,0 0-17,0 0 11,0 0 3,0 0 4,0 0-2,-28 31-4,28-31 2,-11 9 2,11-9 5,-12 6 1,12-6 1,0 0-10,-15 9 0,15-9 2,0 0-3,-13 3 1,13-3 2,0 0-2,0 0 5,0 0-10,-13 6 11,13-6-7,0 0 19,0 0-27,0 0 2,0 0-2,0 0 6,0 0-7,0 0-17,0 0-1,0 0-9,0 0-3,0 0-7,51-21-1,-36 17-6,2-4-6,-1 4 3,1-2 6,-3 3 8,3-2-12,-2 2 8,0-1 13,-15 4-3,25-4-4,-14 2-1,-11 2 18,17-3-6,-17 3 21,0 0-4,18-3 8,-18 3 1,0 0 17,15-5-16,-15 5 5,0 0 0,0 0 9,0 0-11,0 0 8,0 0-7,0 0 2,0 0-5,0 0 12,0 0-7,0 0 4,-42 20 10,42-20 4,-19 6-1,7-3-2,12-3 10,-23 6-7,11-3 23,12-3-11,-20 4 2,20-4-20,-14 6 15,14-6-5,-14 4-13,14-4 1,0 0 1,0 0-3,-18 2 4,18-2 2,0 0-6,0 0 4,0 0 10,0 0-10,0 0-10,0 0 5,0 0-9,0 0-16,0 0-9,0 0 4,0 0-12,33-23 3,-33 23-5,20-7 7,-10 3-8,-10 4 1,13-7 18,-13 7-9,15-8 11,-15 8-5,0 0 18,15-5-10,-15 5 2,0 0 3,0 0 6,13-4-4,-13 4-2,0 0-2,0 0-3,0 0 0,0 0 6,0 0 4,0 0 1,0 0 2,0 0-8,0 0 2,0 0 9,-44 18-5,44-18 4,-20 9-5,10-4 13,10-5-7,-20 10 3,10-6-2,10-4 14,-17 9-17,17-9 6,-13 6 2,13-6 14,-10 7-2,10-7 21,0 0-5,-16 4 9,16-4 7,0 0 0,-10 5 5,10-5-3,0 0-10,0 0-1,0 0 4,0 0-12,0 0 4,0 0-16,0 0-8,0 0-13,0 0-13,0 0-11,0 0-19,0 0 3,0 0-1,25-42-7,-15 35 6,-2 0 1,2 1-4,-10 6 7,16-13 8,-7 6 2,-9 7 6,13-8-1,-13 8 22,10-7-1,-10 7 16,0 0-12,10-8-2,-10 8 11,0 0-6,0 0-6,0 0 2,0 0 3,0 0-3,0 0-2,0 0-2,0 0 9,0 0-6,0 0-6,0 0 6,0 0 8,0 0-16,-50 16 7,50-16 3,-15 7 4,15-7-9,-13 7-5,13-7 8,-12 4-4,12-4-7,0 0 10,-13 8 4,13-8-11,0 0 13,-11 4-5,11-4-5,0 0 15,0 0-10,0 0 3,0 0-7,0 0-4,0 0 3,0 0-4,0 0 3,0 0-5,0 0-12,0 0-9,0 0-9,0 0 10,0 0 3,0 0-9,43-23 1,-43 23 6,14-7 1,-14 7 13,14-5-5,-14 5 5,13-6-1,-13 6 1,0 0-4,11-5 19,-11 5-4,0 0-4,0 0-2,0 0 3,15-6-2,-15 6-4,0 0 9,0 0-5,0 0 1,0 0 4,0 0-4,0 0-6,0 0 14,0 0-11,-39 21 6,39-21 0,-17 10 3,9-5-5,8-5 0,-17 10-2,7-5 6,10-5-1,-11 7 4,11-7-11,-12 9 11,12-9-9,0 0 4,-13 9 3,13-9 7,0 0-6,-10 7 8,10-7 2,0 0 11,0 0 6,0 0-15,0 0 3,0 0-3,0 0 0,0 0 5,0 0-11,0 0-4,0 0 8,0 0 1,0 0-9,43-25 10,-30 19-11,-1 0-6,4 0-10,-1 2 1,0-6-5,0 5-6,-3-1 4,-12 6 4,21-7 4,-11 4 9,-10 3-1,13-7-2,-13 7 11,12-7-8,-12 7 9,0 0-8,0 0 4,0 0-2,0 0 10,0 0-13,0 0 1,0 0-3,0 0 5,0 0 3,0 0-6,0 0 3,0 0 3,-43 27-1,35-23-5,8-4 1,-19 12 5,10-8-11,9-4 11,-20 11-1,10-8 0,10-3 3,-17 10-5,17-10-2,-13 5 7,13-5-7,-15 9 7,15-9-11,0 0 2,-15 4 8,15-4-9,0 0 10,-10 9-5,10-9 1,0 0 3,0 0 2,0 0 7,0 0-5,0 0-3,0 0 7,0 0-14,0 0 9,0 0-4,0 0 3,0 0-9,0 0 6,37-28 7,-29 21-13,-8 7 6,18-14 4,-8 11-7,-10 3 3,15-11-6,-15 11-4,10-8 9,-10 8 6,0 0-2,15-9-9,-15 9 5,0 0-7,0 0 3,0 0 1,0 0-4,0 0 5,0 0-8,0 0 1,0 0 6,0 0-1,0 0 2,0 0 0,-42 22-2,42-22-4,-18 7 14,18-7-18,-16 11 9,7-6-1,9-5 10,-16 8-1,16-8-4,-12 7-2,12-7-1,0 0-6,-15 7 6,15-7 2,0 0 2,0 0 3,-13 4-14,13-4 9,0 0 3,0 0 0,0 0 3,0 0 8,0 0 2,0 0 9,0 0-9,0 0-7,0 0 8,0 0-11,0 0 3,0 0 0,0 0 7,0 0-12,27-32 5,-19 22 3,4 1-6,-4 1-1,5-3 4,-3 1-11,3 1-5,0 0 3,-1-1 5,-2 1-1,0 2 4,0-2-10,-10 9 0,18-13 6,-11 8 3,-7 5 7,11-10 2,-11 10-14,8-8-6,-8 8-5,0 0 14,0 0-6,9-9-5,-9 9 16,0 0-3,0 0 3,0 0-16,0 0 5,0 0-4,-38 20-4,26-13 15,12-7-3,-21 13-13,9-2 7,2-5 2,-2 5 3,4-4-8,-2 2 11,10-9-5,-16 14-4,7-6 3,9-8 1,-13 11-2,13-11 10,-11 10-8,11-10 4,-10 9-4,10-9 7,0 0 9,-9 12 5,9-12 0,0 0 23,0 0 8,-9 7 11,9-7 3,0 0-9,0 0 7,0 0-17,0 0 1,0 0-10,0 0-1,0 0-7,0 0-5,0 0-5,19-47-9,-9 36-5,-3 1 5,3-2-16,0 0 4,3 1-7,-3-1 6,-2 0-2,0 2 4,-8 10-12,15-16 13,-8 9 5,-7 7-11,12-12 4,-12 12 0,0 0-3,8-12-3,-8 12-5,0 0-2,0 0 18,0 0-10,0 0-8,0 0 9,0 0 0,0 0-3,0 0 4,0 0-5,0 0 3,0 0-4,-33 29 2,33-29 5,-15 14 4,12-7 10,3-7-14,-17 16 2,12-6-1,5-10-2,-15 17 12,10-6-12,5-11-3,-15 12 11,15-12-1,-8 10 5,8-10-3,-8 10 9,8-10-4,0 0 22,0 0 9,-10 10 7,10-10-4,0 0-3,0 0-4,0 0-4,0 0-2,0 0-18,0 0 3,0 0-7,0 0 0,15-48-2,-9 39-7,-1-2-3,-5 11 5,14-21-1,-8 10 2,-1 2-2,-5 9 2,12-18 2,-12 18-3,6-13-1,-6 13-15,9-9-30,-9 9-13,6-9-11,-6 9 0,0 0-3,0 0 1,0 0 13,0 0-5,0 0 15,0 0 3,0 0 4,0 0 2,0 0 15,0 0-6,-18 41 7,10-33 3,8-8-9,-15 18 5,8-9 6,-1 0 9,8-9 0,-13 17-1,4-10 3,9-7-1,-13 12-3,13-12 14,-10 9-17,10-9 4,-10 11 6,10-11 16,0 0 14,-8 8 2,8-8 18,0 0 4,0 0 14,-11 7-13,11-7 1,0 0-8,0 0-21,0 0 7,0 0-5,0 0-12,0 0-7,14-43-4,-7 32-7,1 2 0,1-3 5,-3 0-13,2 2 8,-1 0 9,-7 10-15,13-18 0,-6 11-1,-7 7 16,12-14-12,-12 14 2,8-10-3,-8 10 10,6-11 0,-6 11-9,0 0 8,7-10-5,-7 10-2,0 0-11,0 0 1,0 0 15,0 0-21,0 0 7,0 0 2,0 0-2,0 0 7,0 0 4,0 0-7,0 0 7,0 0-3,0 0 12,-20 38-16,20-38 13,-13 14-3,6-4-3,7-10-2,-13 15 0,6-9 8,7-6-7,-11 14 7,11-14 4,-10 10-8,10-10 1,0 0 6,-12 12-1,12-12-4,0 0 9,-8 9-7,8-9 3,0 0-1,0 0 2,0 0 7,-8 9-1,8-9-5,0 0-2,0 0 6,0 0-12,0 0 5,0 0-4,0 0-11,18-35-6,-18 35 4,13-14 10,-6 4-5,-7 10-1,11-14 2,-11 14 12,10-9-13,-10 9 2,0 0 4,10-12 4,-10 12-13,0 0 18,0 0-17,0 0-1,7-7-1,-7 7 9,0 0 7,0 0-20,0 0 2,0 0 8,0 0-9,0 0 17,-20 34-3,20-34 0,-10 13 0,10-13 4,-13 14-1,8-7-1,5-7 4,-13 15-10,13-15 9,-12 15 9,6-10-7,6-5-3,-12 12-6,12-12 12,-12 15-7,12-15-7,-8 9 7,8-9 12,-8 7-4,8-7-10,0 0 9,-8 9-2,8-9-2,0 0 16,0 0 13,0 0 8,0 0-6,0 0-2,0 0 2,0 0-2,0 0-18,0 0 6,0 0-3,0 0 11,13-37-25,-13 37 5,11-17 2,-6 8 9,-5 9-12,14-17 3,-9 10-20,-5 7 18,13-15-6,-13 15 7,6-11-6,-6 11 4,9-9 6,-9 9-7,0 0-6,6-11-8,-6 11 13,0 0-21,0 0 1,0 0 8,10-10-6,-10 10-4,0 0 5,0 0 4,0 0-10,0 0 5,0 0-1,0 0 4,0 0 5,0 0-3,0 0 8,0 0-11,-8 42 13,8-42-7,-7 14-1,7-14 6,-6 14-10,6-14 7,-9 12 11,9-12-13,-5 12 5,5-12-4,0 0-12,-8 16 5,8-16 0,0 0 8,-5 12-2,5-12 4,0 0 8,0 0 0,0 0-1,0 0-6,0 0 0,0 0-2,0 0 10,0 0-11,0 0 6,0 0 0,0 0-6,33-28 2,-26 18-10,-7 10-2,18-15-9,-8 8-3,-2-1 9,2-2 6,-10 10-7,15-12 0,-5 8-7,-10 4-8,17-10 4,-17 10-11,14-4 2,-14 4 4,14-3 11,-14 3-25,0 0 10,24 0 2,-24 0-1,0 0-1,20 3 4,-20-3 4,0 0-1,14 9 6,-14-9-4,0 0 9,6 17 3,-6-17 5,0 11-5,0-11 13,0 0-8,-11 20 4,11-20-2,-10 18-2,5-9 10,5-9-3,-14 16 8,8-8-11,6-8 7,-13 14 12,6-9 0,7-5 10,-17 9 11,17-9 1,-14 10-1,5-7 22,9-3-8,-16 4-1,16-4 10,0 0-2,-22 3 6,22-3-18,0 0 16,-20 0-16,20 0 6,0 0-9,-18 0-6,18 0-6,0 0 5,0 0-12,-21-1-4,21 1 1,0 0 3,0 0-1,-20-2 3,20 2-16,0 0 5,0 0-5,0 0 5,0 0 1,-20-1-3,20 1-3,0 0 2,0 0 4,0 0-16,0 0 10,0 0-2,0 0-7,0 0 3,0 0-4,0 0-2,0 0-4,0 0 1,0 0 8,0 0-19,0 0 1,0 0-10,0 0-7,0 0 3,0 0-6,0 0 1,51-14-2,-51 14-3,24 3-2,-24-3 4,23 5 2,-10-4-10,-13-1 1,26 2-4,-26-2 0,23 0-4,-8 1 11,-15-1 7,20-2-5,-20 2 18,18-2-1,-18 2 24,14-5 11,-14 5 21,0 0 15,15-5-9,-15 5 19,0 0-9,0 0-7,9-9 0,-9 9-6,0 0-13,0 0 2,0 0-3,0 0 3,0 0 9,0 0-8,0 0 16,0 0-15,-31-17-1,31 17 20,-13-3-5,13 3 5,-15-4 9,15 4 2,-17-5-9,17 5 3,-16-4-1,16 4 0,-15-5-10,15 5 2,0 0-2,-20-5-3,20 5-3,0 0-12,-15-7 3,15 7-4,0 0-4,-13-5-2,13 5-2,0 0 1,0 0-8,0 0 3,-13-6-2,13 6-2,0 0-12,0 0 4,0 0 4,0 0-6,0 0-12,0 0 1,0 0-5,0 0 5,21-26-3,-21 26 2,14-8-4,-14 8 15,13-6-8,-13 6 11,13-8-3,-13 8-11,0 0 5,13-6-1,-13 6 4,0 0 9,15-5-8,-15 5-7,0 0-6,0 0 0,0 0 1,0 0-6,0 0 9,15-3 1,-15 3-5,0 0 3,0 0 4,0 0 0,0 0-2,0 0 7,0 0 1,0 0 3,0 0 8,0 0 9,0 0 13,0 0 11,0 0 0,0 0-4,0 0 7,0 0 2,0 0-3,-53 5-2,53-5 2,0 0 1,0 0 0,-23-2-13,23 2 10,0 0-10,-12-7 4,12 7-6,0 0 3,0 0-8,-13-10-9,13 10-1,0 0 7,0 0 1,-5-13-4,5 13-13,0 0-2,0 0-17,0 0 3,0 0-13,0 0-1,0 0-5,15-22-5,-15 22 3,13-5 5,-13 5-10,17-2 9,-17 2-7,25-2 5,-14 0-5,-11 2 1,27-3-2,-27 3 7,28 0-9,-28 0-8,25 3 9,-11-3-14,-14 0 2,27 2-2,-16 0 1,-11-2 2,22 5-1,-22-5 9,16 2 5,-16-2 3,0 0 5,19 2 5,-19-2 2,0 0 0,11 5 6,-11-5 5,0 0 0,0 0 8,0 0 15,0 0 5,0 0 12,0 0 18,0 0-4,-39 12 24,39-12-13,-22 0 9,22 0-7,-25 0-1,25 0-4,-26 0 5,26 0-9,-25 0 9,25 0-11,-23-5 0,23 5-12,-18 0 5,18 0-6,0 0-10,-24 0 4,24 0 1,0 0-9,-13-2 3,13 2 2,0 0-11,0 0-12,0 0-2,0 0-11,0 0 7,0 0-12,0 0-8,0 0-13,0 0-3,0 0-20,58-17-21,-35 15-15,0 0-13,4 0-184,-1 2 94</inkml:trace>
          <inkml:trace contextRef="#ctx0" brushRef="#br0" timeOffset="99599.3104">1304 407 793,'-16'4'-44,"-1"2"12,17-6 9,-29 9 1,15-4 10,14-5-3,-26 8 6,9-4 2,17-4 7,-28 7-9,17-5 9,11-2-5,-27 8 5,27-8 0,-20 6 0,20-6 0,-16 4-6,16-4 6,0 0-5,-22 3 3,22-3 4,0 0-4,0 0 4,-16 8 0,16-8-1,0 0-2,0 0-1,0 0 9,0 0-9,0 0 0,0 0 6,0 0-2,0 0-18,61 4-10,-41-6-14,3 0 2,2-1-16,1-2-93,1 2 49</inkml:trace>
          <inkml:trace contextRef="#ctx0" brushRef="#br0" timeOffset="23356.4919">3816 217 752,'0'0'-55,"0"0"11,0 0 20,17 0-5,-17 0 8,0 0 6,0 0-1,0 0 25,0 0-15,0 0 10,0 0-2,26-3 10,-26 3 7,0 0-14,0 0 8,0 0-6,0 0 6,0 0-10,0 0 8,0 0-4,0 0 4,0 0-8,0 0 8,0 0 0,0 0 0,0 0 5,0 0 14,0 0 14,0 0 12,0 0 1,0 0-5,0 0-6,0 0 3,0 0-9,0 0 13,0 0-5,0 0-15,0 0 1,0 0 2,0 0-7,0 0-9,-39-25 2,39 25-7,-23-7 2,23 7-6,-25-5-1,25 5-1,-27-3 2,27 3-4,-30-2-4,30 2 11,-29 0-9,29 0 1,-30 0 4,30 0 1,-28 0-15,28 0 9,-28 0 0,28 0 9,-22 0 3,22 0-6,0 0 25,-26 0-13,26 0 11,0 0 9,-20 0-2,20 0 3,0 0 1,0 0 8,0 0-2,-23 0-9,23 0 5,0 0-12,0 0 5,0 0-4,0 0-15,0 0 6,0 0 1,0 0-9,0 0 2,0 0-14,0 0 1,0 0-11,0 0-9,68-1-6,-68 1-9,41 3-10,-18-2 0,4 1-20,1-2-7,0 0 13,-3 0-4,1 0 12,0 0 3,-4 0 31,1 0-33,0-3 8,-3 1 10,-20 2 0,33-1 5,-18 0 1,-15 1 6,23-2 15,-23 2 20,20-1 7,-20 1-2,0 0 1,22-2 8,-22 2-7,0 0-7,0 0-8,0 0-2,0 0 5,0 0 0,0 0 1,0 0-1,0 0-11,0 0 9,0 0 2,-73 5-1,50-5 5,-2 0 0,-3 0-6,-4 0 8,-1 0 1,2-2-7,-1 2 2,-2 0-10,1 0 10,0 0-4,6 0-11,1 0 5,1 0 3,2 0-10,1 0 9,22 0-8,-33 0-1,33 0 7,-26 2-7,26-2 5,-20-2-2,20 2 2,0 0-9,0 0 2,-27 0 6,27 0-4,0 0 5,0 0-6,0 0 5,0 0-3,0 0 1,0 0 1,90 4-3,-59-4-3,2 2 1,-1-2-8,1 3-4,1-3-10,1 2-25,-2-2-10,0 1 9,0 2 1,-1-2 7,-7 1 10,-1-2 0,1 0 3,0 0 2,-4 0 5,-21 0 1,34 3 6,-20-3 0,-14 0 4,24 0-1,-24 0 3,23 2-11,-23-2 7,0 0 8,23 0 1,-23 0-8,0 0 4,0 0-11,0 0 16,0 0-9,0 0 7,0 0-4,0 0-6,0 0 14,0 0-4,0 0-7,0 0 0,-56 14 5,37-11-4,0 0-3,19-3 10,-40 6-1,22-3-10,-2 0 14,2 1-8,-1 0-1,19-4 3,-28 7 8,28-7-8,-26 5 8,26-5 0,-20 5-3,20-5 7,-16 3-8,16-3 3,0 0-19,0 0 7,-22 4-11,22-4-10,0 0-21,0 0-16,0 0-39,0 0-28,0 0-266,0 0 120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1:29:08.646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CDEEFE-FC82-422F-9BF7-FE806147FCAF}" emma:medium="tactile" emma:mode="ink">
          <msink:context xmlns:msink="http://schemas.microsoft.com/ink/2010/main" type="inkDrawing" rotatedBoundingBox="17631,7613 21038,8948 20645,9949 17239,8614" semanticType="callout" shapeName="Other">
            <msink:sourceLink direction="with" ref="{7D21DF2F-9EE7-4691-8A84-4D4268AC737D}"/>
            <msink:sourceLink direction="with" ref="{EBDF5472-0880-4CE2-9923-AD5EF59605E9}"/>
          </msink:context>
        </emma:interpretation>
      </emma:emma>
    </inkml:annotationXML>
    <inkml:trace contextRef="#ctx0" brushRef="#br0">0 499 2602,'0'0'-169,"0"0"21,0 0 23,0 0 13,0 0 24,0 0 20,0 0 11,0 0 27,0 0 21,0 0 18,0 0 16,0 0 6,0 0 9,0 0 15,0 0-3,0 0 14,0 0 3,0 0 0,0 0 5,0 0-2,0 0-4,0 0 9,0 0-7,0 0 0,0 0 2,0 0-2,0 0-3,0 0-6,0 0 5,0 0-7,0 0-3,23-26-6,-23 26-4,0 0-5,0 0 0,10-12-6,-10 12 9,0 0-2,0 0-2,8-16 0,-8 16 2,0 0-5,9-12-6,-9 12 2,0 0-5,8-14 2,-8 14 0,0 0-2,0 0-5,11-16 1,-11 16-4,0 0-1,10-14-5,-10 14-2,12-11 1,-12 11 1,10-12-2,-10 12-1,15-15-2,-15 15 0,18-15-2,-8 6 1,-10 9-2,18-16-3,-5 12-1,0-8 0,-1 0 0,1 5 0,2-2 1,-2-1-2,2 0-1,0 3 2,0-2-2,0 2 3,0-1-5,1-3 0,1 2 2,-1-2 2,1 3-1,0-2-1,-1 1 0,1 0-3,-1 2 5,1 0-3,3-2 1,-4 1-3,-1-1 5,3 1-2,-1 0-3,-1 1 2,1 2 0,-1 0 2,1-2-2,-2 2 2,-15 5-1,28-9 0,-12 3-2,-16 6-1,30-8 3,-13 4 0,-1 1 2,-16 3-4,35-5 2,-19 3-1,-16 2-1,34-5 2,-18 2 1,-16 3-3,35-2 2,-15 0-2,-2 2 3,-18 0-5,38-5 2,-20 7 0,2-4 5,-20 2-2,43 0-2,-20 0 2,0 0-5,2 0 0,-4 2 7,4-2-3,-2 3 1,1-3 2,0 0-3,-2 0-1,-2 2 3,-20-2-1,38 0-4,-20 0 1,2 0 1,1 0 1,-21 0 1,38 7-2,-19-6 2,-19-1 1,33 2-1,-15-1-4,-18-1 3,28 2-3,-12-1 2,-16-1 0,29 3 0,-29-3 0,26 4 0,-11-2 1,-15-2-2,28 6 3,-15-3-1,-13-3-4,27 6 4,-12-4-5,-15-2 4,24 4-1,-10 2 2,-14-6 2,24 4-2,-24-4-3,25 6 4,-12-3-1,-13-3 1,29 7 0,-16-4-3,-13-3 2,26 7-1,-26-7-1,22 7 2,-11-2-2,-11-5 1,25 7-1,-25-7 0,23 5 0,-11 0 2,-12-5 1,30 12 0,-17-8-2,2 2 1,6 2-2,2 1 0,1-4 4,0 3-6,3 1 2,-2-3 2,-2-1 0,0 2 1,-3-2 0,-2 3-1,0-2-2,2-1-2,-3 2 3,-1-2-2,-1 1 2,0-1 2,1 0-2,1 3-1,-2-2-1,0 1 2,0 0 1,1 3-3,1-3 3,-2 0 3,1 4-3,-3-4-1,4 3-1,-1 0 0,1 0 2,-2-2 0,0 2 1,-2-1-3,3 0 2,-2 1-1,-1-3 0,3 4 0,-2-2 4,-1-1-4,0 1-1,2 0 2,2 2 1,-3-1-2,5 0 2,-5 2-2,6-1 1,0 2 1,3 1 2,-1-2-3,-1 0 2,1 2-4,-4 0 2,0-2-2,-3-1 0,-3 1 2,4 0 0,-3-3 3,-1 2-1,1 0-1,-3-2-2,3 3 4,-13-12-3,22 17 4,-11-8-4,-1 5 0,0-5 2,-10-9-2,19 16 1,-13-8 0,-6-8-2,15 18 0,-8-9 1,-7-9 1,16 15-1,-9-3-2,-7-12 2,13 19 0,-6-8-1,-7-11 2,13 24-1,-5-10 1,0-1 0,1 1 1,-1-1 1,-1 1-2,1-1 2,2 2-5,-4-3 1,-6-12 1,14 20 4,-8-8-3,-6-12-1,13 20 0,-6-11-1,-7-9 3,12 19-3,-7-9 1,-5-10 0,9 16 5,-9-16-6,10 18 2,-5-8-1,-5-10-1,9 21 2,-9-21-1,8 17 0,-8-17 2,10 19-3,-10-19 4,8 19-3,-8-19 0,10 16-1,-10-16 4,7 13-1,-7-13 2,0 0-5,8 17 2,-8-17 0,5 12-1,-5-12 3,0 0-3,8 17 0,-8-17 0,0 0 3,5 19-2,-5-19 0,0 0-5,7 16 5,-7-16 1,0 0-2,5 14 1,-5-14-2,0 0 2,0 0-1,5 19 4,-5-19-3,0 0-2,6 12 4,-6-12-2,0 0 1,0 0 0,0 0 2,5 19-3,-5-19-1,0 0 3,0 0-1,0 0-2,0 0-2,0 0 0,0 0 2,5 15 2,-5-15-3,0 0 3,0 0 1,0 0-2,0 0-1,0 0-1,0 0 4,0 0 0,0 0 2,0 0-2,0 0-1,0 0 3,0 0-4,0 0 0,0 0 2,0 0 1,0 0 2,0 0-5,0 0 5,0 0-3,0 0 4,0 0-2,0 0 5,0 0 4,0 0-1,0 0 9,0 0-4,0 0 3,0 0-2,0 0 0,0 0-2,0 0 2,0 0-2,0 0-5,0 0 2,0 0-4,0 0 1,0 0-2,0 0-8,0 0 6,0 0-3,-44-27 0,44 27 2,-19-14-3,19 14 1,-15-12-3,15 12 2,-19-12-4,10 6 3,9 6-2,-18-13 2,18 13 1,-16-12-1,16 12 0,-15-11 2,15 11-1,-14-12-2,14 12 3,-9-9 0,9 9 3,0 0 7,-17-12 1,17 12 0,0 0 2,-12-11 1,12 11-1,0 0-1,0 0 3,-13-12-1,13 12-5,0 0 2,0 0-2,-13-10 5,13 10-1,0 0-5,0 0 1,0 0-1,0 0-3,0 0 5,-10-12-8,10 12 2,0 0-1,0 0-2,0 0 4,0 0-1,0 0 0,0 0-1,0 0-7,0 0 7,0 0-4,0 0-2,0 0 5,0 0-2,0 0-1,0 0 1,0 0-1,0 0 0,0 0 0,-12-12-1,12 12-4,0 0 1,0 0-3,0 0 0,0 0 3,0 0 1,0 0-5,0 0 2,0 0-5,0 0 1,0 0 4,0 0-2,0 0 1,0 0 0,0 0 0,0 0-2,0 0 2,0 0 2,0 0 3,32 36-2,-32-36-2,10 13-2,-10-13 5,13 15-1,-6-8 3,-7-7-6,11 18 3,-11-18-2,12 13 6,-4-5-3,-8-8 0,12 18-4,-12-18 4,11 13 0,-11-13-4,12 12 5,-12-12-3,10 7-1,-10-7 1,10 12 2,-10-12 0,0 0-3,13 15 0,-13-15 2,10 13 4,-10-13-4,8 11 1,-8-11 0,13 15-7,-13-15 14,10 11-5,-10-11-1,10 11-1,-10-11 0,10 11-2,-10-11 4,0 0 0,12 17-3,-12-17 2,10 10 0,-10-10 1,0 0 1,10 12-4,-10-12-1,0 0 1,13 11-5,-13-11-2,0 0-9,8 11 8,-8-11-1,0 0 1,0 0 1,13 14 4,-13-14-7,0 0 3,0 0 8,12 10-4,-12-10-3,0 0 3,0 0 0,8 12 0,-8-12 4,0 0-5,0 0 6,0 0-5,0 0 0,13 7 4,-13-7 1,0 0-5,0 0-2,0 0 4,0 0 1,0 0 1,9 12 2,-9-12-5,0 0 0,0 0 3,0 0 1,0 0 0,0 0-4,0 0 1,0 0 4,0 0-4,0 0 3,0 0-1,0 0 5,0 0-5,0 0 4,0 0-3,0 0 2,0 0-2,13 11-1,-13-11 4,0 0-8,0 0 11,0 0-2,0 0-1,0 0-2,0 0 0,0 0 5,0 0 10,0 0 4,0 0 3,0 0 2,0 0-2,0 0 4,0 0 7,0 0 5,0 0-8,0 0 16,0 0 2,0 0 10,0 0 4,0 0-5,0 0-6,0 0-5,0 0 3,0 0-3,18-37-1,-13 26-8,-5 11-4,10-24-3,-2 8-7,-3 0 4,0 0-4,2-2-6,-1 0 2,1 0-3,0 3-4,-3-1-5,3-2 1,0 4-1,-7 14 1,10-29-6,-5 16 1,-5 13 3,11-24 0,-8 14-2,-3 10 3,7-21-3,-7 21-4,7-15-2,-7 15-7,5-16 6,-5 16 1,0 0 2,6-18-4,-6 18 1,0 0-5,0 0-3,7-14-3,-7 14-5,0 0-10,0 0-8,0 0-7,0 0-4,3-17-8,-3 17-3,0 0-10,0 0-8,0 0-5,0 0-10,0 0-12,0 0-8,0 0-13,0 0-3,0 0 0,0 0 5,0 0 1,0 0-20,0 0-28,0 0-61,0 0-73,0 0-153,0 0-385,0 0-325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24.75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8E35E9-6A39-4E2F-8D61-6356C64AB859}" emma:medium="tactile" emma:mode="ink">
          <msink:context xmlns:msink="http://schemas.microsoft.com/ink/2010/main" type="inkDrawing" rotatedBoundingBox="22319,7447 22541,7448 22540,7529 22319,7528" shapeName="Other"/>
        </emma:interpretation>
      </emma:emma>
    </inkml:annotationXML>
    <inkml:trace contextRef="#ctx0" brushRef="#br0">79 0 2048,'0'0'-135,"0"0"18,-9 20 25,9-20 23,0 0 20,0 0 8,0 0 17,0 0 0,-3 17 5,3-17 3,0 0 4,0 0-7,0 0 3,0 0 6,0 0 1,0 0 10,-7 15-13,7-15 23,0 0 14,0 0-3,0 0 10,0 0 15,0 0 3,0 0 5,0 0-4,0 0 14,0 0 1,0 0-2,0 0 10,0 0-9,0 0-1,0 0-7,0 0-2,0 0-10,0 0 1,0 0-3,-6 13-2,6-13-12,0 0-1,0 0-3,0 0 0,0 0-2,0 0-2,0 0-3,0 0-6,0 0 1,0 0 3,0 0 0,0 0-7,0 0-2,0 0 2,0 0-1,0 0-1,0 0 4,0 0-9,0 0 2,0 0 4,0 0-3,0 0-3,0 0-2,-15 7 6,15-7-2,0 0 11,0 0 2,0 0 2,0 0-1,0 0 3,0 0 3,0 0-1,0 0 2,0 0-2,0 0 5,0 0 2,0 0-6,0 0 0,0 0 0,0 0 1,0 0-9,0 0 1,0 0-1,0 0 0,0 0-2,0 0 1,0 0-1,0 0-5,0 0 1,0 0 1,0 0-3,0 0-4,0 0 2,0 0 0,0 0-2,-18 2-3,18-2 4,0 0-3,0 0-1,0 0 6,0 0 0,0 0-5,0 0 3,0 0-1,0 0 4,0 0-4,0 0-2,0 0-5,0 0 1,0 0 5,0 0-1,0 0-2,-22 6 1,22-6 2,0 0-2,0 0 1,0 0 1,0 0 0,0 0-3,0 0 8,0 0 4,0 0 6,0 0-3,0 0 4,0 0-3,0 0 6,0 0 1,0 0-1,0 0 3,0 0-4,0 0 6,0 0-4,0 0 3,0 0-2,0 0 2,0 0 2,0 0-2,0 0-4,0 0-3,0 0-1,0 0-1,0 0 0,0 0-3,0 0-5,65-8 4,-65 8-2,24 0-3,-24 0-3,19-1 3,-19 1-1,0 0-2,28-3 0,-28 3-1,16-3 1,-16 3-4,0 0 2,0 0 1,25-2 0,-25 2-2,0 0-3,0 0 5,0 0-2,0 0 1,23 0-4,-23 0 3,0 0-1,0 0 1,0 0-2,0 0 1,0 0 4,0 0-2,0 0-3,22 0 2,-22 0-2,0 0-2,0 0 3,0 0-7,0 0-13,0 0-10,0 0-15,0 0-6,0 0-20,0 0-19,0 0-9,0 0-26,0 0-32,0 0-44,0 0-38,0 0-61,0 0-426,0 0-108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25.521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0C6AC36-B244-4B0E-BB96-F8C6B16F85DE}" emma:medium="tactile" emma:mode="ink">
          <msink:context xmlns:msink="http://schemas.microsoft.com/ink/2010/main" type="inkDrawing" rotatedBoundingBox="22340,7208 22649,7196 22650,7215 22341,7228" shapeName="Other"/>
        </emma:interpretation>
      </emma:emma>
    </inkml:annotationXML>
    <inkml:trace contextRef="#ctx0" brushRef="#br0">37 0 2074,'0'0'-124,"0"0"24,0 0 11,0 0 15,0 0 10,0 0 2,0 0 14,0 0-3,0 0 12,0 0 4,0 0-7,0 0 12,0 0 5,0 0 3,0 0-1,0 0 8,0 0 2,0 0 3,0 0 4,0 0 19,0 0-12,0 0 8,-26 15 12,26-15 0,0 0-10,0 0 2,0 0 5,0 0 3,0 0 5,0 0 6,0 0-2,0 0 2,0 0 6,0 0 1,0 0 3,-13 6 4,13-6 3,0 0-3,0 0 13,0 0-10,0 0 3,0 0 16,0 0 9,0 0 1,0 0 3,0 0 2,0 0-10,0 0 14,0 0-15,0 0-8,0 0-4,0 0-10,0 0-7,0 0 2,0 0-6,0 0-11,61-9 6,-61 9-10,28-3-4,-28 3-1,30-3 0,-14 4-1,-16-1-3,33 0 0,-33 0-4,32-1 7,-32 1 14,26 0 6,-26 0 4,18-1 2,-18 1-3,0 0-5,25-1-1,-25 1-4,0 0-3,0 0-5,18-4 2,-18 4-8,0 0 1,0 0-5,0 0-1,22 0-18,-22 0-9,0 0-12,0 0-14,0 0-13,0 0-6,0 0-6,0 0-16,0 0-31,0 0-25,0 0-47,0 0-29,0 0-87,0 0-351,0 0 22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26.66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8CB00C-9183-4EE9-B95E-A3106532CCF5}" emma:medium="tactile" emma:mode="ink">
          <msink:context xmlns:msink="http://schemas.microsoft.com/ink/2010/main" type="inkDrawing"/>
        </emma:interpretation>
      </emma:emma>
    </inkml:annotationXML>
    <inkml:trace contextRef="#ctx0" brushRef="#br0">90 0 1806,'0'0'-133,"-9"8"19,9-8 21,0 0 15,0 0 19,0 0 15,0 0 16,-18 11 12,18-11 8,0 0 21,0 0 5,0 0 16,0 0 8,-15 6 4,15-6-1,0 0 1,0 0 5,0 0-12,-16 6 3,16-6 9,0 0-25,0 0 12,0 0 1,0 0 1,-15 5 4,15-5-12,0 0 7,0 0 9,0 0 0,0 0-3,0 0-1,0 0 7,0 0 13,0 0-3,-18 6 3,18-6-11,0 0 7,0 0-1,0 0 0,0 0-3,0 0-2,0 0-3,0 0-2,0 0 3,0 0-2,0 0-4,0 0-5,0 0-3,0 0-5,0 0 1,0 0-9,0 0 0,61-3-1,-61 3-4,40-3-2,-22 3 0,0-2-6,-18 2 5,36-2-2,-19 2-8,-17 0 6,30-1 16,-30 1 7,24-3 0,-24 3 0,19-3-4,-19 3-5,0 0-1,24 0-1,-24 0-5,0 0 2,0 0-6,22-3-6,-22 3-1,0 0-10,0 0-7,0 0-2,0 0-9,21 0 3,-21 0-2,0 0-1,0 0-4,0 0 3,0 0 3,0 0 4,0 0-2,0 0 0,0 0 3,0 0 2,0 0 0,0 0 4,0 0 0,0 0 0,0 0 0,0 0 2,0 0 1,0 0-2,0 0 3,-64 12 2,64-12-1,-22 3-1,22-3-1,-24 3 2,24-3 2,-28 4-1,28-4-1,-27 0 1,27 0-5,-21 4 4,21-4 2,-22 0 1,22 0-3,0 0 0,-28 1-1,28-1 4,0 0-3,-21 0-2,21 0 6,0 0-2,0 0 5,-19 3-3,19-3 2,0 0 6,0 0-3,0 0 5,0 0 1,0 0-1,0 0-1,0 0 1,0 0 0,0 0-3,0 0 0,0 0-2,0 0-1,0 0-2,0 0 2,0 0-2,0 0-1,75 3 0,-55-3 1,1 1 0,-21-1-4,35 4-2,-17-4 5,-18 0-2,28 2 1,-13 1-3,-15-3 5,21 2-4,-21-2-1,0 0 3,25 3 2,-25-3-4,0 0 1,18 2 3,-18-2-2,0 0-1,0 0-1,0 0 2,25 0 1,-25 0-7,0 0 6,0 0-6,0 0 1,0 0-5,0 0-11,18 1-1,-18-1-12,0 0-16,0 0-15,0 0-24,0 0-36,0 0-53,0 0-53,0 0-99,0 0-398,0 0-106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28.11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043CC77-1761-4409-8EE0-F6846671E3FC}" emma:medium="tactile" emma:mode="ink">
          <msink:context xmlns:msink="http://schemas.microsoft.com/ink/2010/main" type="inkDrawing" rotatedBoundingBox="22330,7217 22650,7165 22658,7216 22338,7267" shapeName="Other"/>
        </emma:interpretation>
      </emma:emma>
    </inkml:annotationXML>
    <inkml:trace contextRef="#ctx0" brushRef="#br0">74 74 2061,'0'0'-139,"0"0"14,0 0 15,0 0 10,0 0 18,0 0 14,-29 1 5,29-1 8,0 0 8,0 0 16,0 0-2,0 0 7,-22 2 13,22-2 6,0 0 14,0 0 6,0 0 7,0 0 12,0 0 3,0 0 8,0 0 9,-25-2 8,25 2-4,0 0 3,0 0 6,0 0 6,0 0-4,0 0 5,0 0 14,0 0-4,0 0 7,0 0 0,0 0-10,0 0-8,0 0-18,0 0 1,0 0-4,0 0-12,0 0-7,0 0 1,0 0-2,40-28-10,-40 28 8,25-6-7,-25 6-6,25-7-3,-7 4 1,0 0-1,-18 3 1,33-3-3,-15 3-1,-18 0-5,35 0-4,-22-2 4,-13 2 1,27 0-2,-27 0-2,21-1 6,-21 1 3,0 0 0,22 0 2,-22 0 5,0 0-6,0 0 1,0 0-3,24-2-4,-24 2 1,0 0 0,0 0-2,0 0 0,0 0 7,0 0-8,0 0 3,0 0-2,0 0 2,0 0 1,0 0-7,0 0 4,0 0-2,0 0 6,0 0-6,-67 10-2,48-8 8,19-2-6,-34 3-6,17 2 9,17-5-5,-26 1 2,26-1-7,-27 3 7,27-3-4,-18 2-2,18-2 5,0 0 4,-25 0-5,25 0-2,0 0 2,-18 3 1,18-3 1,0 0 5,0 0-6,0 0 5,-25 2 2,25-2 2,0 0 0,0 0 4,0 0-3,0 0-2,0 0-1,0 0 1,0 0 1,0 0-3,0 0-2,0 0 3,0 0-3,0 0-3,0 0 4,0 0-2,0 0 1,73 0 0,-73 0 1,23 0-2,-23 0 4,22-2-4,-22 2 2,0 0 6,26-2 8,-26 2-6,0 0 5,17-1-4,-17 1-1,0 0-5,0 0 1,0 0-3,0 0-2,0 0 2,0 0-8,0 0 10,0 0-9,0 0 0,0 0 0,0 0 1,0 0-1,0 0 1,0 0 0,-65-5-2,65 5 2,-31 0 0,31 0-2,-25 3-4,25-3-2,-28 2-5,28-2-2,-18 1 0,18-1 0,0 0 5,-22 2-2,22-2 7,0 0-5,0 0 7,0 0-1,0 0-1,0 0-2,0 0 2,0 0 6,0 0-4,0 0-5,0 0 7,0 0-3,63-18 4,-63 18 5,23-3-6,-23 3-2,22-6 0,-22 6 4,21-5-2,-21 5 0,18-6 2,-18 6-6,17-2 2,-17 2 1,0 0 0,21-7-3,-21 7-1,0 0 3,19-2 2,-19 2-7,0 0 6,0 0 0,0 0-5,0 0 2,0 0-1,0 0 3,0 0-3,0 0 0,0 0 0,0 0 2,0 0 0,0 0-1,0 0-2,0 0 1,0 0-1,-57 13-3,57-13-1,-18 6 4,18-6-1,-18 4 2,18-4 0,-18 5 1,18-5 4,0 0-6,-18 3 1,18-3 3,0 0 0,0 0 6,-19 6 2,19-6 13,0 0 2,0 0 2,0 0 3,0 0-6,0 0-1,0 0 1,0 0-1,0 0-3,0 0-5,0 0 2,0 0 2,0 0-6,58-14 0,-58 14 2,28-4-5,-28 4-1,20-2-2,-20 2 3,17-4-5,-17 4-1,0 0-1,0 0 4,25-2-8,-25 2 0,0 0-3,0 0 6,0 0-12,0 0-17,0 0-20,0 0-17,0 0-28,0 0-48,0 0-63,0 0-86,0 0-415,0 0-79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48.97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323C44-81C2-4ADC-B5F0-D0403CE72C41}" emma:medium="tactile" emma:mode="ink">
          <msink:context xmlns:msink="http://schemas.microsoft.com/ink/2010/main" type="inkDrawing" rotatedBoundingBox="23135,6906 23231,7601 22988,7634 22892,6939" semanticType="callout" shapeName="Other">
            <msink:sourceLink direction="to" ref="{301E0B34-6339-425A-9D61-52397FD44CC7}"/>
            <msink:sourceLink direction="from" ref="{0AC1CD17-032C-4A67-AC92-16E46911B311}"/>
          </msink:context>
        </emma:interpretation>
      </emma:emma>
    </inkml:annotationXML>
    <inkml:trace contextRef="#ctx0" brushRef="#br0">-1 251 2018,'0'0'-133,"0"0"33,0 0 39,0 0 13,0 0 21,0 0 27,0 0 29,0 0 11,0 0 14,0 0 13,0 0 4,0 0 4,0 0-10,0 0 2,0 0-2,0 0-3,0 0-3,0 0-3,0 0-5,0 0-5,0 0 7,0 0-6,0 0 8,0 0-1,0 0-3,0 0-3,0 0-3,0 0-7,0 0 0,0 0-7,0 0-4,0 0-1,0 0-4,0 0 0,0 0-2,0 0-3,0 0-4,0 0-1,0 0 3,0 0-3,0 0-7,0-35 4,0 35-1,0 0 3,0 0-3,0-25 1,0 25-1,0 0-5,4-21 5,-4 21-8,0 0 1,4-24 5,-4 24-2,7-13-1,-7 13-2,3-15 7,-3 15 0,0 0 7,9-19 6,-9 19 1,0 0 7,6-18 2,-6 18-1,0 0-4,0 0 0,4-19 1,-4 19-4,0 0-2,0 0-3,6-14-4,-6 14-1,0 0 1,0 0-3,0 0 3,4-17-8,-4 17 1,0 0 3,0 0 2,0 0-3,8-15 1,-8 15 3,0 0-2,0 0 1,0 0 1,0 0-3,0 0-4,0 0 1,0-17-3,0 17 2,0 0-4,0 0-2,0 0 0,0 0-5,0 0-2,0 0-2,0 0-4,0 0 4,0 0-1,0 0 0,0 0 4,0 0 1,0 0-3,3 51 4,-3-51 0,3 29-1,1-12-2,-3 2 2,1-1 4,1 2 0,-3 1-2,2 1 0,1 1 2,1-3-1,-4 0 0,3 1-2,0 1 4,-1-3 2,0 2-3,-1-1 1,2 0-1,-3-2 0,4-1 3,-4-17-3,3 30 0,-3-15 2,0-15 1,3 25 0,-3-25-1,5 25 3,-5-25-1,0 21-1,0-21-1,2 20 0,-2-20-1,5 18 2,-5-18 0,0 17 0,0-17 1,0 0-2,3 17-1,-3-17 3,0 0-2,0 0-1,4 19 3,-4-19-2,0 0-1,0 0-1,0 0 2,3 18-1,-3-18 4,0 0-3,0 0-1,0 0 1,0 0-2,0 0-2,-7 22 3,7-22-2,0 0 2,0 0 0,0 0-3,-8 12 4,8-12-1,0 0-1,0 0 0,-10 14 0,10-14 2,0 0-1,0 0 1,-15 9 0,15-9 1,0 0 0,0 0 0,0 0 0,-16 5 2,16-5-1,0 0 3,0 0 2,-19 4-5,19-4-1,0 0 7,0 0-4,0 0 2,0 0-1,0 0 4,0 0 5,0 0 4,0 0 4,-26 0 0,26 0 0,0 0 9,0 0 2,0 0 1,0 0-4,0 0-2,0 0-3,0 0 0,0 0-6,0 0-2,-25-5-1,25 5 2,0 0-3,0 0-1,0 0-3,0 0 0,0 0 2,0 0-2,0 0-2,0 0 1,0 0 0,0 0-2,0 0-5,0 0 0,0 0 5,0 0-5,0 0 0,0 0-1,0 0 1,0 0 0,0 0-3,61-13-2,-42 10 1,-19 3 0,29-2 1,-29 2 0,28 0-3,-28 0 3,25-3-3,-25 3-2,0 0 2,22 0-1,-22 0-2,0 0-2,18 0-8,-18 0-17,0 0-9,0 0-18,0 0-20,0 0-12,25 0-24,-25 0-21,0 0-15,0 0-32,11-4-30,-11 4-37,0 0-103,0 0-389,4-15-136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50.107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E0CDB4-1EF0-4E79-89E4-75A4CB6CD9CD}" emma:medium="tactile" emma:mode="ink">
          <msink:context xmlns:msink="http://schemas.microsoft.com/ink/2010/main" type="inkDrawing" rotatedBoundingBox="23475,7004 23552,7540 23317,7573 23241,7037" semanticType="callout" shapeName="Other">
            <msink:sourceLink direction="to" ref="{0AC1CD17-032C-4A67-AC92-16E46911B311}"/>
          </msink:context>
        </emma:interpretation>
      </emma:emma>
    </inkml:annotationXML>
    <inkml:trace contextRef="#ctx0" brushRef="#br0">52 222 2143,'0'0'-110,"0"0"54,0 0 36,0 0 29,0 0 20,0 0 19,0 0-2,-17-10 8,17 10 1,0 0 0,0 0-1,0 0-3,0 0-6,0 0 0,0 0-3,0-24-4,0 24-2,0 0-6,0 0-1,0 0 0,0 0-4,7-25-4,-7 25 0,0 0 0,0-22 10,0 22-2,0 0-2,3-18-2,-3 18-1,0 0-6,3-29-1,-3 29-1,0-14-1,0 14 0,0 0 6,2-21-1,-2 21 0,0 0-3,0 0-2,2-19 0,-2 19-6,0 0 1,0 0 2,0 0-6,0 0 2,1-21-4,-1 21 1,0 0 2,0 0-5,0 0-2,0 0 1,0 0-2,0 0 2,0 0 0,0 0-1,0 0-2,0 0-3,0 0 1,4-19-1,-4 19 1,0 0-6,0 0 0,0 0 5,0 0-4,0 0 3,0 0 0,0 0 0,0 0 1,0 0 0,0 0 0,0 0 1,-4 66-2,4-66 4,-3 26-3,1-12 5,2-14 0,0 34-4,0-17 3,0 2 1,0-19-3,0 36-1,-3-17 6,3-1-4,0-1 0,0-17 3,0 31 3,0-15-4,0-16-1,0 27 2,0-27 0,3 26 4,-3-26 0,0 17-5,0-17 4,0 20-1,0-20 1,0 0-1,4 22-1,-4-22 2,0 0 1,0 20 0,0-20-4,0 0-1,0 0 5,1 21-3,-1-21 5,0 0-7,0 0 2,4 18 1,-4-18-1,0 0-2,0 0-1,0 0 2,0 19-1,0-19 4,0 0-1,0 0-5,0 0 7,0 0-3,0 0 2,0 0-4,0 0-1,-5 20 2,5-20-2,0 0 1,0 0 2,0 0-3,0 0-1,0 0 0,0 0 6,0 0-4,0 0 4,0 0-3,-10 10 0,10-10 3,0 0-7,0 0 6,0 0 1,0 0-9,-22 1 10,22-1-3,0 0 3,0 0-5,0 0 4,0 0-2,0 0 3,0 0 10,0 0-2,0 0 5,0 0 5,0 0 5,0 0 2,-21 0 3,21 0 0,0 0 4,0 0-5,0 0 3,0 0-1,0 0-2,0 0 2,0 0-5,0 0-5,0 0-6,0 0 2,0 0-6,0 0 1,0 0 0,0 0-1,0 0-5,74-9-2,-56 9 0,-18 0 1,30 0 0,-30 0 0,25 0-5,-25 0 1,18 0 0,-18 0 2,0 0 1,25 0-4,-25 0-2,0 0-17,21 0-25,-21 0-26,0 0-23,0 0-39,0 0-52,22-5-67,-22 5-108,3-8-421,-3 8-205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50.90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1C8FC16-6C83-404F-A980-3A2FED16B26F}" emma:medium="tactile" emma:mode="ink">
          <msink:context xmlns:msink="http://schemas.microsoft.com/ink/2010/main" type="inkDrawing" rotatedBoundingBox="23761,6940 24012,7482 23852,7556 23600,7014" semanticType="callout" shapeName="Other">
            <msink:sourceLink direction="with" ref="{301E0B34-6339-425A-9D61-52397FD44CC7}"/>
          </msink:context>
        </emma:interpretation>
      </emma:emma>
    </inkml:annotationXML>
    <inkml:trace contextRef="#ctx0" brushRef="#br0">69 0 2240,'0'0'-131,"0"0"34,0 0 29,0 0 6,0 0 18,0 0 12,0 0-13,0 0 12,0 0 3,0 0-1,0 0-5,0 0 3,0 0 8,0 0 1,0 0 10,0 0-13,0 0 5,0 0-6,0 0 1,-26 19 9,26-19 2,0 0 8,-14 12 1,14-12-5,-8 11 1,8-11 5,0 0-4,-10 16 16,10-16 1,-5 13-17,5-13 7,0 0 0,-3 18-4,3-18 3,0 0 12,-3 23 21,3-23-15,0 0 11,0 24 9,0-24-9,6 21 21,-6-21-9,5 19 5,-5-19-8,14 18 10,-10-8-9,6 2 12,0-1-11,-10-11-1,19 19-17,-11-10 13,2 0-15,-10-9 6,18 18-6,-7-12 20,-11-6 14,17 16-8,-9-9-4,-8-7 2,15 11-3,-15-11-2,10 11-9,-10-11-3,15 9 2,-15-9 1,10 15-12,-10-15 0,8 14 5,-8-14-6,10 13-6,-10-13 8,8 16-7,-8-16 1,10 13 0,-10-13 0,7 17 1,-7-17-4,5 16 0,-5-16 1,6 16-7,-6-16 9,4 20-9,-4-20 4,0 17-1,0-17 0,0 0 1,3 25 4,-3-25-8,0 0 5,-3 21 3,3-21 4,0 0-6,-4 19 5,4-19-1,0 0 0,-14 18 3,14-18-14,-15 9-26,15-9-31,-22 5-40,22-5-23,-28 3-57,15-3-45,13 0-347,0 0 155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51.477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78E2C0-FF7E-49F8-AE7D-AADD6FCD5BD2}" emma:medium="tactile" emma:mode="ink">
          <msink:context xmlns:msink="http://schemas.microsoft.com/ink/2010/main" type="inkDrawing"/>
        </emma:interpretation>
      </emma:emma>
    </inkml:annotationXML>
    <inkml:trace contextRef="#ctx0" brushRef="#br0">197 0 1597,'0'0'-48,"0"0"29,0 0 47,0 0 15,0 0 14,0 0 13,0 0-1,0 0 4,0 0-6,0 0-15,0 0 0,0 0-11,0 0 8,0 0-9,0 0-5,0 0-14,0 0 3,0 0 1,0 0-8,0 0 5,0 0-7,0 0 3,0 0 3,0 0-6,0 0 1,0 0-6,0 0-3,0 0-3,0 0-1,0 0 2,0 0-2,0 0-2,0 0 0,0 0 12,0 0-11,0 0-2,0 0 4,0 0-2,0 0-2,0 0-4,0 0 4,0 0 1,0 0 3,0 0-9,0 0 5,0 0-3,0 0 6,0 0-7,0 0-4,0 0 3,0 0 10,0 0-10,0 0 10,-28 32-1,28-32-8,-12 19-1,2-10 5,10-9-2,-15 26-2,5-13 10,6 0-7,-6 4 2,1-4 12,-1 2-8,4-1 7,-6 1-1,6-2-3,6-13 0,-12 24-2,5-12 0,7-12 5,-8 16-3,8-16 0,-10 18 3,10-18-7,-6 12 8,6-12-7,0 0 10,-5 15 14,5-15 11,0 0-1,0 0 7,-10 13 0,10-13-3,0 0-9,0 0 2,0 0 1,-7 15-7,7-15-4,0 0-28,0 0-39,0 0-52,0 0-102,0 0-160,0 0-338,0 0-49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2:06.555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301E0B34-6339-425A-9D61-52397FD44CC7}" emma:medium="tactile" emma:mode="ink">
          <msink:context xmlns:msink="http://schemas.microsoft.com/ink/2010/main" type="inkDrawing" rotatedBoundingBox="19527,6563 24024,6292 24121,7900 19624,8171" hotPoints="23954,6319 24079,7808 19745,8173 19620,6684" semanticType="enclosure" shapeName="Rectangle">
            <msink:destinationLink direction="with" ref="{61C8FC16-6C83-404F-A980-3A2FED16B26F}"/>
            <msink:destinationLink direction="to" ref="{36EA0FEA-1935-46D4-A20D-250EF4678DE9}"/>
            <msink:destinationLink direction="with" ref="{15A7F123-74EF-40D9-9C51-22B7C2D1CA5D}"/>
            <msink:destinationLink direction="to" ref="{12323C44-81C2-4ADC-B5F0-D0403CE72C41}"/>
          </msink:context>
        </emma:interpretation>
      </emma:emma>
    </inkml:annotationXML>
    <inkml:trace contextRef="#ctx0" brushRef="#br0">0 4 2544,'0'0'-170,"0"0"30,0 0 18,0 0 18,0 0 15,0 0 11,0 0 12,0 0-2,0 0 10,0 0 10,0 0 2,0 0 15,13-4 2,-13 4 17,0 0 7,0 0 10,0 0 15,0 0-4,0 0 3,0 0 12,0 0 9,0 0 11,0 0-1,0 0 1,0 0-3,0 0 10,0 0-15,0 0-3,0 0-1,0 0-11,0 0 3,0 0-8,0 0-4,0 0 1,0 0-7,0 0 10,0 0-16,0 0 11,0 0-4,0 0-4,0 0 11,0 0-4,0 0-7,0 0 4,0 0-4,0 0-1,0 0-2,0 0-7,0 0 6,0 0 2,0 0-4,0 0 2,0 0-3,0 0 2,0 0-1,0 0-2,0 0-6,0 0 8,0 0-4,0 0 0,0 0 5,0 0-5,0 0 6,0 0-5,0 0-2,0 0 1,0 0 3,0 0-5,0 0 6,0 0-5,0 0-11,0 0-13,0 0-9,0 0-20,0 0-28,0 0-22,0 0-24,0 0-14,0 0-29,0 0-324,0 0 268</inkml:trace>
    <inkml:trace contextRef="#ctx0" brushRef="#br1" timeOffset="10971.1102">68 27 1900,'0'0'-79,"3"-19"31,-3 19 36,0 0 26,0 0 19,0 0 9,0 0 11,-5-18-2,5 18 12,0 0-4,0 0-4,0 0 4,0-19-1,0 19 6,0 0-2,0 0-3,0 0-5,0 0 0,0 0-7,0 0-1,0 0-1,0-18-2,0 18-7,0 0 0,0 0-1,0 0-1,0 0-2,0 0-5,0 0 2,0 0-3,0 0-6,0 0 0,0 0-5,0 0-2,0 0-3,0 0-2,0 0-3,0 0-5,0 0 1,0 0 1,0 0 0,0 0-4,0 0 1,0 0 0,0 0-2,0 0 2,0 0-4,0 0 4,0 0-3,-18 39-1,18-39 5,-3 26-1,-1-14-4,3 1 1,-3 2-3,1-1 3,0 3 1,0-1-2,-2 1 5,1 1-5,1-2 5,1 1-2,-1 2-1,1 0 6,1 0-4,-3-1-1,3-1-2,-3 4 3,3-2-1,-1 0 6,2 1-1,-2 0 0,1 0 1,-1 0-5,2 0 2,-2-1-1,1-1-1,1 3 1,-2-3 2,2-2 1,0-16-2,0 32-2,2-16-2,-2 0 7,0-2-6,0 3 5,0-1 0,1-1-3,-1-15 6,2 28-4,-2-14 1,0-14-1,0 27 2,0-15-3,0-12 1,2 22 1,-2-10 1,0-12-5,1 25 6,-1-25 6,2 20-5,-2-20-6,2 18-2,-2-18 4,3 19-2,-3-19 1,2 17 2,-2-17 2,1 16-2,-1-16-4,4 19 6,-4-19-1,1 16-2,-1-16 1,2 17-6,-2-17 7,2 15-2,-2-15 0,1 15 0,-1-15-1,0 17 3,0-17-3,4 13 0,-4-13 2,0 0-2,3 19-2,-3-19-2,3 13 7,-3-13-4,0 0 1,4 17-1,-4-17 0,0 0 0,3 16 0,-3-16 0,0 0 3,3 13-1,-3-13 0,0 0 0,0 0 0,0 0-2,0 15 4,0-15-8,0 0 6,0 0-5,0 0 6,3 15-3,-3-15-3,0 0 7,0 0 0,0 0-1,2 15 1,-2-15-5,0 0 2,0 0 0,0 0 2,0 0-3,3 15 4,-3-15 1,0 0-6,0 0 5,0 0-4,0 0 2,0 0 4,0 0-3,0 0-3,4 14 0,-4-14 1,0 0-5,0 0 5,0 0-1,0 0 2,0 0-4,0 0 6,0 0 0,0 0-3,0 0 1,0 0 0,1 15-1,-1-15 1,0 0 4,0 0 0,0 0 3,0 0 26,0 0 16,0 0 5,0 0 0,0 0-1,0 0-1,0 0-1,0 0-2,0 0-4,0 0-3,0 0-3,0 0-2,0 0-2,0 0 2,0 0-5,0 0 1,0 0 3,0 0 3,0 0 4,0 0 2,0 0 4,0 0 0,0 0-12,0 0 6,0 0-6,0 0-3,0 0-2,0 0-7,0 0-8,0 0 2,0 0 1,0 0 0,0 0-5,0 0 5,0 0-5,0 0 2,0 0-7,15-44 2,-15 44-2,0 0-1,0 0-2,0-27 1,0 27-1,0 0-1,2-22-8,-2 22 8,0 0-2,0-25-5,0 25 2,0 0 3,-2-25-5,2 25 4,2-16-1,-2 16-4,0-19 3,0 19-1,0-19-3,0 19 1,-2-21 1,2 21 0,0-19 2,-1 6-4,1 13-1,0-24 2,0 9 1,0 15-2,-4-25 2,4 10-3,0 15-2,-1-25 3,1 10 0,0 15-1,-2-31-5,2 11-1,0 3-3,0 2-2,2-5 3,-4 3 1,2 17-1,2-30 3,-2 13 2,0 2-4,0-3 0,0 18 0,-2-28 1,2 14 1,0 14 5,-3-27-3,1 14-1,0-2 1,2 15 3,-3-25-3,1 13 4,-1-3-3,3 15 8,-3-22-8,1 10-2,2 12 5,0-23-4,0 23 4,-2-22 1,1 8-3,1 14 5,-2-18-7,2 18 6,-1-17 0,1 17 0,-2-17-3,2 17 0,-3-16 3,3 16-2,-4-14 1,4 14-2,-3-16 2,3 16-2,0 0 2,-2-22-1,2 22 2,0 0-1,0-21-2,0 21 1,-1-14 0,1 14-2,0 0 5,0 0-2,-2-26-1,2 26 2,0 0-1,-2-19 3,2 19-9,0 0 9,-3-18-3,3 18-1,0 0 0,0 0 4,-3-24-3,3 24 0,0 0 1,-5-15 0,5 15-2,0 0 5,0 0-3,0-23 2,0 23-4,0 0 0,-2-21 1,2 21-1,0 0-1,0 0 5,-2-21-4,2 21-3,0 0 3,-3-18-1,3 18-1,0 0 1,0 0 3,0 0-4,0-28-1,0 28 1,0 0 2,0 0 0,3-22-1,-3 22 0,0 0 3,0 0-4,2-17 3,-2 17-4,0 0 3,0 0 2,0 0-4,0 0 2,0 0 1,2-19-1,-2 19 3,0 0-3,0 0 1,0 0-4,0 0 5,0 0 2,0 0-3,0 0 3,0 0-3,0 0 2,1-18-3,-1 18 1,0 0 0,0 0 1,0 0-2,0 0 1,0 0-2,0 0 3,0 0 0,0 0-3,0 0-1,0 0 2,0 0-1,0 0 2,0 0-1,0 0 0,0 0-4,0 0 3,0 0-2,0 0-1,0 0 4,0 0-2,0 0 4,0 0-5,0 0 3,0 0-2,0 0 0,0 0-1,0 0 1,0 0 2,0 0-6,0 0 6,0 0-3,0 0 0,0 0-1,0 0 2,0 0 0,0 0-2,0 0 0,0 0 2,0 0 0,0 0 0,0 0 0,0 0 0,0 0-1,0 0 1,0 0-2,0 0 1,0 0 0,0 0-1,0 0 1,25-1 1,-25 1 3,0 0-1,0 0-1,30 6 2,-30-6 3,0 0-3,31 4 0,-31-4 0,25 3 3,-25-3-3,22 4 0,-22-4 0,23 1 1,-23-1-1,26 1 0,-26-1-1,23 5 3,-23-5 1,20 0-6,-20 0 4,23 0 3,-23 0-4,20 5-1,-20-5 1,23 0 1,-23 0 1,27 4-2,-27-4 0,25 0-3,-25 0 4,23 0-3,-23 0 6,20 0-3,-20 0 1,23 0 0,-23 0-2,28 3 4,-28-3-5,26 0 1,-26 0 0,27 2 0,-27-2 1,26 0-3,-26 0 3,25-2-2,-25 2 3,25 0-1,-25 0 1,20 0-3,-20 0 3,23-5 5,-23 5-6,21-2 1,-21 2-1,19-2-1,-19 2 2,0 0-3,24-3 0,-24 3 5,0 0-3,25-5 0,-25 5-2,17-1 0,-17 1-1,0 0 4,25-1-3,-25 1-2,0 0 4,24-2-4,-24 2 3,20-2 2,-20 2 0,0 0 3,23-1-5,-23 1-1,17-6 3,-17 6-2,0 0 3,23-3-1,-23 3-5,0 0 9,22-7-6,-22 7-1,14-3-1,-14 3 0,0 0 6,22-4-5,-22 4-3,0 0 2,21-2 2,-21 2 0,15-8 3,-15 8-6,0 0 3,24-4 2,-24 4-1,14-8-1,-14 8 0,0 0 0,22-3 2,-22 3-4,15-6 2,-15 6 4,0 0-4,20-7 1,-20 7-2,0 0 1,23-3-4,-23 3 6,16-6-1,-16 6 0,27-7-5,-7 4 2,-1 0 1,3 1-3,-2 0 4,0 1 0,-1 0-2,-19 1 3,32-3-1,-17 0 1,0 3-1,-15 0 2,24-4-4,-24 4 4,20-2-3,-20 2 0,19-2 0,-19 2 2,0 0 0,21-1 2,-21 1-9,17-2 8,-17 2 0,0 0-3,21-5 2,-21 5-3,17-2 1,-6 0 1,-11 2-3,28-2 3,-14-3-1,2 2-1,-16 3-1,27 0 4,-18-2 0,-9 2 0,27-4-1,-27 4 2,21-4-2,-21 4 1,20-4-1,-20 4 1,18 0 1,-18 0 0,22-4 0,-22 4-5,28-3 2,-28 3-1,25-4 3,-25 4 1,30-4-2,-19 3-2,-11 1 4,28-4-2,-28 4-1,25-6 2,-25 6-4,22-2 3,-22 2 0,23-4-2,-23 4 2,30-3-3,-17-1 1,-13 4-4,28-3 6,-12 1-3,-16 2 1,30-3 1,-30 3 1,28-2-2,-10-4 1,-18 6 1,30-2 0,-15-1 1,-15 3-1,32-3-4,-21-1 6,-11 4-5,25-1 4,-25 1 2,23-7-2,-23 7-3,20-2 4,-20 2-3,20-2 0,-20 2 2,20-3-3,-20 3 1,24-5 3,-24 5-7,37-2 3,-16 0-1,1-1 0,-1 3 2,-3-2-6,-1 1 8,1 1-4,0-4 3,-18 4 0,29-2 4,-15 1-8,-14 1 7,25-2-2,-13 1-5,-12 1 9,21-2-10,-21 2 4,22-4 1,-9 4-1,5-2 2,0 0-3,1 2 2,-1-5-1,0 3 4,-3-1-3,-15 3 1,31-2 1,-16 2-1,-15 0-2,25-3 2,-10 3-4,-15 0 5,21-4-2,-21 4-2,22-1 2,-22 1 0,18-1 0,-18 1 4,22 0-6,-22 0-3,28-6 4,-10 4 1,7 0-1,-2 1-1,-2 1 1,7-1 1,-6-1-1,3-2 2,-4 4-1,1 0-3,-1-4 3,-3 2-1,4 2 1,-7-2 0,-15 2-2,31-4 3,-16 4-2,-15 0 3,28-1-6,-16 1 0,-12 0 4,28-3-2,-17 1 1,-11 2 1,37-2 0,-16 0-1,4 0-2,0-1 3,0 2-1,-4-1-1,1 1 1,-4 1 2,0 0-1,0-3-2,-18 3 2,28-2 0,-16-1 0,-12 3 0,28 0 0,-13 0-1,-15 0 0,25 0 2,-25 0-4,25-2 3,-14 0 1,-11 2 0,25 2 1,-25-2-4,25-5 0,-25 5 1,21-2 3,-21 2-2,22-3-1,-22 3 0,18-1 2,-18 1-1,21 0 2,-21 0-3,19-1 3,-19 1-3,18-5-1,-18 5 2,21-2 0,-21 2 0,25-2 0,-25 2 2,22-3-7,-11 1 3,-11 2-1,25 0 2,-25 0 2,18-3-1,-18 3-1,18-1 0,-18 1 2,17-1 0,-17 1-1,23 0-1,-23 0 1,18-2-1,-18 2-1,20 0 2,-20 0 0,23 0 0,-23 0-1,22-2 2,-22 2-4,21 0 3,-21 0 0,22-1-1,-22 1 1,16 0 3,-16 0-2,19-2-5,-19 2 2,0 0 2,21 2-2,-21-2 1,0 0-2,21-4 1,-21 4 1,0 0 1,15 2-1,-15-2 0,0 0 1,19 0-2,-19 0 1,0 0 2,0 0-4,0 0 3,21 0 2,-21 0-5,0 0 4,0 0 0,0 0 0,0 0-3,18 3 0,-18-3 5,0 0-4,0 0 1,0 0-2,0 0 2,15 2 3,-15-2-2,0 0-2,0 0 2,0 0-3,0 0 0,0 0 2,13 2-5,-13-2 4,0 0-2,0 0 2,0 0-1,0 0-1,0 0 3,0 0 0,0 0-3,0 0 0,0 0 0,0 0 0,0 0-3,0 0 2,0 0 0,0 0-1,12 7 3,-12-7-4,0 0 0,0 0 1,0 0 4,7 12-2,-7-12 0,0 0 2,0 0-1,6 14-2,-6-14 1,0 0 3,5 12 3,-5-12-7,0 0 0,3 19 3,-3-19-4,4 12 2,-4-12 0,0 0 1,3 18 0,-3-18 1,3 12-2,-3-12 2,2 16-2,-2-16 2,0 0-2,-2 26 2,2-26-1,0 17 5,0-17-5,2 18 1,-2-18-1,-2 17 2,2-17 0,0 0 2,0 21-4,0-21 4,0 19 0,0-19 1,0 14-4,0-14 4,2 18-4,-2-18 2,0 18-2,0-18 0,3 13 2,-3-13 0,0 18 2,0-18-2,0 16-1,0-16 3,0 19-4,0-19 0,0 17 1,0-17 2,0 18-1,0-18 3,0 17-6,0-17 4,4 18 1,-4-18-4,0 16 2,0-16 0,3 21-1,-3-21-4,3 15 7,-3-15-2,0 18-1,0-18 1,4 15 0,-4-15 0,3 16 0,-3-16 0,2 16 1,-2-16-1,3 15 2,-3-15-5,0 0 3,0 19 1,0-19-4,3 14 4,-3-14-1,3 13-2,-3-13 6,0 0-5,7 20 2,-7-20-2,3 12 2,-3-12-2,0 0 0,5 16 1,-5-16 2,4 12-2,-4-12 0,0 0-3,6 18 1,-6-18 2,4 12 1,-4-12-2,0 0-1,3 17 1,-3-17 0,5 11 0,-5-11 1,3 15-2,-3-15-1,3 12 3,-3-12 2,7 13-4,-7-13-1,0 0 6,0 20-1,0-20-3,5 14 0,-5-14 0,3 14 0,-3-14 4,7 12-6,-7-12 2,0 0 2,3 17-3,-3-17 1,4 12-1,-4-12-1,1 12 2,-1-12 0,0 0-1,7 19-1,-7-19 2,0 12 1,0-12 2,3 15-4,-3-15 1,3 16-1,-3-16-2,4 18 3,-4-18 0,0 17 1,0-17 0,3 19-2,-3-19 4,2 17-2,-2-17-2,3 18 2,-3-18-2,3 18 1,-3-18 0,0 18 4,0-18-2,4 16-2,-4-16 3,0 16 1,0-16-4,3 15 2,-3-15-2,0 18-2,0-18 2,0 15 0,0-15 0,0 18 0,0-18 3,3 16-2,-3-16 1,0 16-1,0-16 0,0 0 3,0 22-2,0-22-3,0 17 2,0-17 0,4 17 2,-4-17-3,0 17 3,0-17-2,1 18 2,-1-18-1,0 19-3,0-19 1,4 14 0,-4-14 3,0 16 1,0-16-3,3 14-2,-3-14 1,0 0 1,0 24 1,0-24-2,3 12 1,-3-12-1,0 0-1,0 22 4,0-22-2,3 12 2,-3-12-2,0 0 0,0 19-1,0-19 5,0 0-3,0 17 0,0-17 0,0 0 0,0 14-2,0-14 0,0 0 1,4 14 1,-4-14-1,0 0 2,0 0-2,0 0 2,3 17-2,-3-17-1,0 0 2,0 0-2,0 0 1,0 0-2,2 15 3,-2-15-2,0 0-1,0 0-8,0 0-1,0 0 2,0 0-3,0 0 2,0 0-1,0 0-2,0 15-1,0-15 2,0 0-2,0 0-3,0 0 3,0 0 0,0 0-1,0 0-2,0 0 2,0 0 1,0 0 4,0 0-4,0 0 1,0 0 6,0 0-2,0 0-1,0 0 3,0 0 0,0 0 0,0 0 0,0 0 1,0 0 3,0 0-4,0 0 3,-5 15-2,5-15 0,0 0 1,0 0 4,0 0 0,0 0-1,0 0-2,0 0 3,-18 2-3,18-2 4,0 0-5,0 0 2,-17 5 2,17-5 2,0 0-3,-15 3-1,15-3 4,0 0-3,-18 0 1,18 0 0,0 0-1,-22 0 0,22 0 2,-18 0 1,18 0 0,-18 3-2,18-3 3,0 0-6,-21 2 3,21-2 0,0 0-2,-25 0 4,25 0 1,0 0-3,-22 0 0,22 0 1,-18 0 0,18 0 1,0 0 0,-28-2-2,28 2 1,-25-3 2,25 3-3,-30-1 4,15-1-4,-1 2-1,16 0 2,-33-3 2,15 1-3,3 2 0,15 0 0,-35-2-2,17 2 2,3-2-2,15 2 4,-31-1 0,16 1-4,15 0 4,-28-2-4,28 2 4,-27 0 0,27 0-5,-25 0 4,25 0-1,-21 0 1,21 0 2,-22-3-2,22 3-2,-21 0-1,21 0 0,-25 0-2,25 0 4,-25 3 2,14-3-1,11 0-2,-25 0 1,25 0-1,-25 0-2,25 0 5,-26 2-6,26-2 8,-25 0-2,12 1 0,13-1 0,-27 0 1,14 2-3,13-2 0,-27 0 5,14 2-5,13-2-2,-28 2 0,16 1 2,12-3 0,-29 3 0,11 0 0,-2-1-1,1 1-1,-2 1 1,3-1 0,-4 0 2,1-1-4,-2 0 2,-1 3 2,3 0 1,-2-3-5,1 3 3,1-2-4,-1-1 4,1 0 3,3 3-3,-4-4-3,4 2 5,0 0-2,0-1 1,1 0-1,-1 1 0,3 2 1,-7-4-1,8 0 0,-3 1 2,-1 3-1,0-5-1,-1 3 1,1-1-1,0-2 3,-2 4-5,0-3 1,1 2 3,-1 0-2,0-2 1,-2 3-2,3-3 1,-1 3 0,2-1 1,18-3 2,-40 5-1,25-2-4,-7 0 5,4 0-3,-3-1 0,3 2 0,-4-1 3,2-1-3,0 3-2,-1-2 4,1 0-2,-1 0 2,2 0 0,0 0-3,19-3 1,-39 6 3,20-3-2,2-1-1,17-2 1,-33 7 3,13-7-4,2 2 2,18-2 1,-38 3-2,18-3-1,-1 2 0,-3 0 3,1-2-3,0 2 2,-2-2 0,1 0-2,-1 3 0,2-3-2,-2 3 0,2-3 2,-1 3 0,0-1 1,-3-1-2,4-1 2,-2 3 3,0-1-2,2 1-1,2-3-1,-7 1 0,3 0-1,2-1 3,-2 0-3,0 1 2,-1 0-1,-4 1 0,0-1 1,-1-1-1,-1 0 1,1 2 3,1-1-2,-1 0-4,3 2 4,-1-3-2,6 0-1,-8 4-1,8-4 1,0 0 1,-1 2 0,1-2 0,0 0 1,2 0 2,-1 3-3,1-3-2,21 0 0,-45 0 4,22 0 0,0 0-2,0 0 0,1 0-1,1 3-1,-3-1 2,3-1 0,21-1 0,-41 0-2,22 0 0,19 0 0,-33 0 3,15 0-2,18 0 2,-35 0-2,35 0-1,-29-1 4,10 1-1,19 0-1,-38-5 0,19 5 1,-5 0-2,24 0 0,-44 0 3,22 0-4,1 0 3,-1 0 1,-1-3-2,23 3-2,-43 3 4,23-6-1,20 3-2,-30-2 2,30 2-1,-29 2 0,29-2-1,-27-2 1,27 2 0,-26 0-1,26 0 3,-27-2-3,27 2 2,-29-2-1,29 2-1,-34 0 1,18-1-1,1-1-1,15 2 3,-28-1-1,28 1 0,-25 0 1,25 0-2,0 0 2,-30-1-2,30 1 4,0 0-3,-21-2 0,21 2 0,0 0 0,0 0-2,-25 0 4,25 0-1,0 0-4,-18 0 2,18 0 1,0 0 0,-20 2 0,20-2 0,0 0 0,-17 0 0,17 0 1,0 0-2,0 0 3,0 0-3,0 0 4,-23-2-2,23 2-2,0 0 1,0 0 0,0 0-1,-16 2-1,16-2 5,0 0-3,0 0 0,0 0 0,-18-5 0,18 5 2,0 0-1,0 0 3,0 0 5,0 0 7,0 0 0,0 0 1,0 0 2,0 0 3,0 0 2,0 0 4,0 0 2,0 0 6,0 0 0,0 0 5,0 0-6,0 0 0,0 0-3,0 0 3,0 0-9,0 0-8,0 0 3,0 0 2,0 0-3,0 0-5,0 0 0,0 0 5,0 0-2,0 0-5,0 0-2,0 0-2,0 0-3,0 0 3,0 0 0,0 0-3,0 0 1,0 0-7,0 0 2,0 0 5,0 0-4,0 0 2,0 0-3,0 0 1,-7-16 1,7 16 1,0 0-3,0 0 0,0 0 1,0 0-4,0 0-3,0 0-3,0 0-10,0 0-11,0 0-13,0 0-22,0 0-23,0 0-30,0 0-40,0 0-51,21-19-62,-21 19-119,0 0-160,17-11-285,-9 7-310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2:18.30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FF98CE57-76D4-40C1-A6C2-88CF5C5A695D}" emma:medium="tactile" emma:mode="ink">
          <msink:context xmlns:msink="http://schemas.microsoft.com/ink/2010/main" type="inkDrawing"/>
        </emma:interpretation>
      </emma:emma>
    </inkml:annotationXML>
    <inkml:trace contextRef="#ctx0" brushRef="#br0">67-3 2415,'0'0'-172,"0"0"29,0 0 25,0 0 9,0 0 21,0 0 10,0 0 12,0 0 11,0 0 25,0 0-9,0 0 10,-14 4 35,14-4-6,0 0 8,0 0 3,0 0 20,0 0-9,0 0 12,0 0-7,0 0 12,0 0 8,0 0-5,0 0 12,0 0 13,0 0 1,0 0 12,0 0 12,0 0-3,0 0 2,0 0-3,0 0 0,0 0-3,0 0 1,0 0-4,0 0 4,0 0-7,0 0-2,0 0-7,0 0-7,0 0-6,0 0-6,0 0-6,-18-6-3,18 6-4,0 0-5,0 0-2,0 0-4,0 0-7,0 0 1,0 0-3,0 0 0,0 0-6,0 0-2,0 0 4,0 0-13,0 0 3,0 0 1,0 0-5,0 0-1,0 0-3,0 0 3,0 0 1,0 0-3,0 0 2,-10 15-1,10-15-1,0 0 2,-3 15-1,3-15 2,0 0 0,-7 16 0,7-16 0,-1 14 2,1-14-6,0 0 3,-4 19 4,4-19-3,0 0 0,-1 17-3,1-17 6,0 0-3,-5 12 0,5-12 1,0 0-1,0 0-1,0 0-4,-2 15 5,2-15 3,0 0-1,0 0-2,0 0 3,0 0 0,0 0 3,-3 13-4,3-13 4,0 0 10,0 0 6,0 0 2,0 0-1,0 0 0,0 0 1,0 0-3,0 0-3,0 0-3,0 0 4,0 0-2,0 0 1,0 0-14,0 0-36,0 0-67,0 0-101,0 0-130,0 0-216,0 0-222,23-29-188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0:39:00.49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39991413-D11C-4C60-9478-3E54B6AA00A3}" emma:medium="tactile" emma:mode="ink">
          <msink:context xmlns:msink="http://schemas.microsoft.com/ink/2010/main" type="writingRegion" rotatedBoundingBox="3122,9531 3061,10430 2543,10395 2604,9496"/>
        </emma:interpretation>
      </emma:emma>
    </inkml:annotationXML>
    <inkml:traceGroup>
      <inkml:annotationXML>
        <emma:emma xmlns:emma="http://www.w3.org/2003/04/emma" version="1.0">
          <emma:interpretation id="{7EDDFE00-BAD0-4313-81D5-DFA215B76AEF}" emma:medium="tactile" emma:mode="ink">
            <msink:context xmlns:msink="http://schemas.microsoft.com/ink/2010/main" type="paragraph" rotatedBoundingBox="3122,9531 3061,10430 2543,10395 2604,9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D4C25D-A3C8-4791-ADD7-10986F792B3A}" emma:medium="tactile" emma:mode="ink">
              <msink:context xmlns:msink="http://schemas.microsoft.com/ink/2010/main" type="line" rotatedBoundingBox="3122,9531 3061,10430 2543,10395 2604,9496"/>
            </emma:interpretation>
          </emma:emma>
        </inkml:annotationXML>
        <inkml:traceGroup>
          <inkml:annotationXML>
            <emma:emma xmlns:emma="http://www.w3.org/2003/04/emma" version="1.0">
              <emma:interpretation id="{F819B413-BD3E-463B-986F-CAB4F4FB5241}" emma:medium="tactile" emma:mode="ink">
                <msink:context xmlns:msink="http://schemas.microsoft.com/ink/2010/main" type="inkWord" rotatedBoundingBox="3122,9531 3061,10430 2543,10395 2604,9496"/>
              </emma:interpretation>
              <emma:one-of disjunction-type="recognition" id="oneOf0">
                <emma:interpretation id="interp0" emma:lang="en-US" emma:confidence="0.5">
                  <emma:literal>iso</emma:literal>
                </emma:interpretation>
                <emma:interpretation id="interp1" emma:lang="en-US" emma:confidence="0">
                  <emma:literal>tats</emma:literal>
                </emma:interpretation>
                <emma:interpretation id="interp2" emma:lang="en-US" emma:confidence="0">
                  <emma:literal>tatas</emma:literal>
                </emma:interpretation>
                <emma:interpretation id="interp3" emma:lang="en-US" emma:confidence="0">
                  <emma:literal>tacos</emma:literal>
                </emma:interpretation>
                <emma:interpretation id="interp4" emma:lang="en-US" emma:confidence="0">
                  <emma:literal>tads</emma:literal>
                </emma:interpretation>
              </emma:one-of>
            </emma:emma>
          </inkml:annotationXML>
          <inkml:trace contextRef="#ctx0" brushRef="#br0">175 116 2268,'0'0'-148,"0"0"27,0 0 29,0 0 26,0 0 16,0 0 10,0 0 8,0 0 6,0 0-6,0 0 5,0 0 0,0 0 4,0 0 0,0 0-2,0 0 8,0 0-5,0 0 3,0 0 14,0 0 20,0 0-1,0 0 1,21 0 10,-21 0-3,0 0-9,0 0 8,0 0-12,0 0 13,0 0-16,0 0 9,0 0-10,0 0 3,0 0 1,0 0-6,0 0-3,0 0 6,0 0-3,0 0-6,0 0 0,0 0-2,0 0 10,0 0 0,0 0 17,0 0-17,0 0-10,0 0 5,0 0-1,0 0 7,0 0 3,0 0-15,0 0 4,0 0 7,0 0-11,0 0-6,0 0 15,0 0 3,0 0 5,0 0-18,0 0 15,0 0-6,0 0 13,0 0 24,0 0 1,0 0-13,0 0 10,0 0-4,0 0 3,0 0-11,0 0 9,0 0-11,0 0-2,-33 25 1,33-25 4,0 0-5,-11 9-7,11-9 6,0 0-13,0 0 7,-17 11-7,17-11 1,-11 7-3,11-7 5,0 0 0,-18 12-3,18-12 4,-10 12-7,10-12 10,-15 16-8,15-16-9,-12 14 7,12-14-5,-10 17 4,10-17 8,-11 15-10,11-15 8,-10 10-8,10-10 4,-9 14 1,9-14-6,0 0 0,-9 13 6,9-13-13,0 0 5,0 0 5,-10 16-3,10-16 0,0 0 6,0 0-1,-9 14-10,9-14 9,0 0 1,0 0-3,-3 14-8,3-14 12,0 0-1,0 0 1,0 0 5,0 0 33,0 0 25,0 0 19,0 0 19,0 0-7,0 0-11,0 0-12,0 0-4,0 0-8,0 0-7,0 0-6,0 0-10,0 0-3,0 0-2,0 0-5,0 0-1,0 0-6,0 0 2,0 0-4,0 0-4,0 0-2,0 0-2,0 0-3,0 0 2,0 0-3,0 0 1,0 0-2,0 0 3,7-54-4,-7 54 3,0 0-3,0 0-2,0 0-2,3-21 3,-3 21-2,0 0 0,5-18 0,-5 18-2,0 0 1,7-18 1,-7 18-5,0 0 3,3-18 3,-3 18-2,0 0-2,6-17-2,-6 17-2,9-14 1,-9 14 1,0 0-1,6-14-1,-6 14 3,9-11 1,-9 11-2,0 0 1,13-15-1,-13 15-1,11-12-1,-11 12 1,7-10-1,-7 10 0,12-12 3,-12 12-1,10-13-2,-10 13 6,0 0-5,14-14 2,-14 14-4,0 0 2,10-13 1,-10 13-5,0 0 3,12-11-1,-12 11 1,0 0-1,0 0-3,15-12 2,-15 12-4,0 0-3,13-7-2,-13 7 1,0 0-2,0 0 4,15-10 0,-15 10-4,0 0 3,11-7 5,-11 7-4,0 0 2,0 0-1,0 0-5,17-8-4,-17 8-2,0 0-2,0 0 2,0 0-3,0 0 3,0 0-3,0 0 4,0 0-1,15-7-1,-15 7-1,0 0 0,0 0 5,0 0 4,0 0-2,0 0 0,0 0 3,0 0 2,0 0-6,0 0 5,0 0-1,0 0 5,0 0-1,0 0 0,0 0 2,0 0-2,0 0-1,0 0 2,0 0 0,0 0-2,0 0-7,0 0 9,0 0-4,0 0 3,0 0 2,0 0-3,0 0 4,0 0-3,0 0-1,0 0-1,0 0 3,0 0-3,0 0-4,0 0 1,0 0 13,0 0-8,0 0 0,0 0 5,0 0-5,0 0 0,0 0 3,0 0-1,0 0 3,0 0-6,0 0 8,-43 30-9,43-30 7,-12 9-1,12-9-1,-16 11-1,16-11 0,-15 13 4,15-13-3,-12 16-1,12-16 0,-13 12 5,13-12-3,-11 14-2,11-14 8,-7 12-10,7-12 10,0 0-4,-8 16-3,8-16 1,0 0 3,0 0-3,-10 12 6,10-12-3,0 0 4,0 0 0,0 0-7,0 0 1,-7 17 4,7-17-2,0 0 4,0 0-2,0 0 0,0 0 4,0 0 2,0 0 0,0 0 9,0 0 7,0 0-1,0 0-4,0 0 0,0 0-4,0 0 1,0 0-6,0 0-2,0 0-1,0 0 1,0 0-5,0 0 4,0 0 1,0 0-4,35-33-1,-35 33 2,15-12-6,-15 12 2,15-10-5,-15 10 10,18-11-6,-18 11-3,18-7-6,-18 7-11,20-10 0,-9 5 2,-11 5-1,22-6 4,-22 6-4,18-4-3,-18 4 2,0 0 4,22-3 0,-22 3-1,0 0 3,0 0 0,24 0 3,-24 0-2,0 0-1,0 0-1,0 0-1,22 2-1,-22-2 8,0 0 2,0 0-4,0 0 9,0 0-11,15 7 5,-15-7 4,0 0-3,0 0 2,0 0 4,0 0 0,0 0 1,0 0 13,0 0 7,0 0 15,0 0 0,0 0 5,0 0-2,0 0 0,0 0-4,0 0-1,0 0-4,0 0-5,0 0-5,0 0-2,0 0 1,0 0-4,0 0 0,0 0-2,0 0-2,0 0-1,0 0-5,0 0-2,0 0-2,0 0-2,0 0 0,0 0-2,0 0 3,0 0-4,0 0 8,0 0 0,0 0-6,0 0 1,0 0 4,0 0 1,0 0 0,0 0-1,0 0-2,-37-35 0,37 35-1,0 0 1,0 0-2,-15-5-5,15 5 5,0 0-5,0 0 1,-16-6-1,16 6 1,0 0 3,0 0-2,0 0 0,0 0 1,-27 3 0,27-3 2,0 0 2,0 0-5,0 0 6,-24 5-2,24-5 1,0 0-7,0 0 5,-22 3 0,22-3 1,0 0-3,0 0-1,-21 9-1,21-9 3,0 0 3,-15 8 3,15-8-6,0 0-2,-13 9 4,13-9-3,0 0-1,-12 10 3,12-10 2,0 0-3,-10 13 5,10-13-4,0 0 0,-11 12 2,11-12 1,0 0 0,-14 15-1,14-15-1,0 0 2,-8 12-1,8-12 0,0 0 2,0 0-5,-10 16 4,10-16-1,0 0-1,-8 12 2,8-12-5,0 0 2,0 0 4,-7 18-6,7-18 3,0 0-2,0 0 4,-6 14-1,6-14-1,0 0-1,0 0 2,0 0 0,0 0 0,-5 17 1,5-17 1,0 0 0,0 0-2,0 0-5,0 0 8,-4 18-3,4-18 0,0 0 2,0 0-6,0 0 5,0 0-1,0 0 5,9 24-7,-9-24 2,0 0 0,0 0-2,0 0 4,0 17-2,0-17 0,0 0 0,0 0 0,0 0 1,3 21-1,-3-21-1,0 0 1,0 0 3,0 0-5,3 18 3,-3-18-3,0 0 3,0 0-1,0 0 4,4 15-4,-4-15 2,0 0-2,0 0-2,0 0 2,0 0 0,0 0 1,6 17-2,-6-17 2,0 0-2,12 9-4,-12-9 6,0 0-2,0 0 2,0 0-5,6 15 5,-6-15-1,0 0 5,0 0-3,0 0 1,5 15 0,-5-15-1,0 0-2,0 0 1,0 0 1,10 13 0,-10-13-1,0 0 2,10 9-1,-10-9-2,0 0-3,0 0 1,0 0 2,12 13 0,-12-13 2,0 0-2,0 0 2,0 0 2,0 0-3,11 12-2,-11-12 5,0 0 0,0 0-1,10 9 1,-10-9-2,0 0 3,0 0-1,12 10 1,-12-10-3,0 0-1,0 0-3,13 12 4,-13-12 1,0 0-1,12 11 1,-12-11-6,0 0 6,10 10-3,-10-10 3,0 0 0,0 0-1,11 12 2,-11-12 3,0 0 2,0 0 6,10 10-2,-10-10 1,0 0-3,0 0-4,12 9 3,-12-9 3,0 0-3,0 0-3,9 14-1,-9-14 2,0 0-2,0 0 3,12 11-3,-12-11-1,0 0-2,10 12 1,-10-12-2,0 0 3,8 14 0,-8-14-5,0 0 1,0 0 0,10 14 0,-10-14 3,0 0-3,0 0 0,5 14 2,-5-14 0,0 0-8,0 0 5,0 0 3,10 13-4,-10-13 1,0 0-2,0 0 2,0 0 0,0 0 3,0 0-4,3 18 3,-3-18 0,0 0 1,0 0-2,0 0-2,7 15 1,-7-15 2,0 0-3,0 0 5,0 0-4,2 16 1,-2-16-1,0 0 0,0 0 1,0 0-1,-2 21 0,2-21-1,0 0 1,0 0 3,0 19 0,0-19 0,0 0-3,0 0 3,0 0-2,0 0-1,-3 23 2,3-23-1,0 0 1,0 0-5,0 0 6,0 0-3,0 19 3,0-19 0,0 0-1,0 0-2,-7 19 2,7-19-4,0 0 3,-7 12 4,7-12-6,0 0 2,-5 16-1,5-16 1,0 0-2,-6 14 1,6-14 2,0 0 1,0 0-1,-10 16 0,10-16-3,0 0 2,-8 12 1,8-12 0,0 0 0,0 0-2,-10 14 3,10-14-2,0 0 0,-9 11 0,9-11-2,0 0 0,0 0 2,-13 14 4,13-14-3,0 0-3,0 0 1,-11 9 5,11-9-3,0 0-3,0 0 6,0 0-1,0 0 0,-14 9-2,14-9-2,0 0 3,0 0-3,0 0-2,-14 7 7,14-7-6,0 0 4,0 0 2,0 0 0,0 0 0,-22 1 9,22-1 4,0 0-4,0 0-1,0 0 1,0 0 1,-25-8-2,25 8-7,0 0 4,0 0-2,-15-6 0,15 6-1,0 0-2,0 0 1,0 0-2,0 0 0,0 0-1,0 0 2,-14-11-5,14 11 1,0 0 0,0 0 2,0 0-1,0 0-1,0 0-2,0 0 4,0 0-4,0 0 2,0 0 1,0 0 1,0 0-6,0 0 2,0 0 1,0 0 2,0 0 1,0 0-4,0 0-1,0 0 5,0 0-6,0 0 5,0 0 0,0 0 1,0 0 0,0 0-3,0 0 1,54 0 2,-54 0-5,0 0 12,0 0-2,22-1 5,-22 1-3,0 0 1,21-6-1,-21 6 1,0 0-2,22-5-2,-22 5 2,14-5-4,-14 5 3,0 0-3,17-7 3,-17 7-2,0 0 4,18-5 1,-18 5 3,0 0 1,0 0-3,0 0 2,15-7-6,-15 7 5,0 0-6,0 0 3,15-11-1,-15 11-2,0 0-5,10-11 0,-10 11 5,0 0 1,0 0 1,8-17 9,-8 17 2,0 0 0,0 0-2,7-16-6,-7 16 4,0 0-5,0 0 0,0-19 0,0 19-4,0 0 0,0 0 0,0-26-3,0 26 4,0 0-4,-4-20 0,4 20-1,0 0 5,0 0-4,-3-21-2,3 21-2,0 0-2,0 0 4,0 0 1,-8-21 0,8 21-1,0 0-1,0 0-4,-7-14 3,7 14 1,0 0-2,-15-11 4,15 11-6,0 0 1,-15-12 3,15 12 0,0 0-1,-9-14-2,9 14 0,0 0 3,0 0-6,-15-12 6,15 12-4,0 0 0,0 0-1,-14-9 2,14 9 1,0 0 0,0 0-4,-11-11 6,11 11 0,0 0 2,0 0-8,-15-8 5,15 8 5,0 0-5,0 0-5,0 0 5,0 0 0,-17-8 1,17 8-2,0 0 0,0 0 0,0 0 2,0 0-4,-14-9-3,14 9-1,0 0 0,0 0-3,0 0 0,0 0 3,0 0-3,0 0 4,0 0 1,-22-3 2,22 3 0,0 0-2,0 0 5,0 0-3,0 0 2,0 0-1,0 0 2,0 0-2,0 0-1,0 0 1,0 0 3,0 0-2,-18-4-3,18 4 1,0 0 0,0 0 2,0 0-1,0 0 2,0 0-3,0 0 1,0 0 5,0 0-3,0 0-2,0 0 6,0 0-1,-18-5-4,18 5 4,0 0 1,0 0 0,0 0 1,0 0-5,0 0 3,0 0-1,0 0-8,0 0 9,0 0-1,0 0 2,0 0-2,0 0 2,0 0-3,0 0-1,0 0 1,-15-9-4,15 9-5,0 0-6,0 0-3,0 0-7,0 0-4,0 0-13,0 0-14,-13-7-16,13 7-20,0 0-21,0 0-21,0 0-57,-15-2-68,15 2-600,0 0-366</inkml:trace>
          <inkml:trace contextRef="#ctx0" brushRef="#br0" timeOffset="-9106.83">44 38 1316,'0'0'-116,"0"0"15,0 0 0,0 0 17,0 0 1,0 0 4,0 0-168</inkml:trace>
          <inkml:trace contextRef="#ctx0" brushRef="#br0" timeOffset="-9150.7129">44 38 2064,'0'0'-173,"0"0"13,0 0 7</inkml:trace>
          <inkml:trace contextRef="#ctx0" brushRef="#br0" timeOffset="-7271.3782">44 38 651,'0'0'-31,"0"0"24,0 0 1,0 0 14,0 0 13,0 0 4,0 0 6,0 0 15,0 0-2,0 0-4,0 0-5,0 0-12,0 0-1,0 0-1,0 0-1,0 0-1,0 0-5,0 0 8,0 0-15,0 0 0,0 0 4,0 0-11,0 0 0,0 0 9,0 0-11,0 0 9,0 0-9,0 0 6,0 0 6,0 0 1,0 0-16,0 0 4,0 0-8,0 0 8,0 0-6,0 0 5,0 0 4,0 0 1,0 0-6,0 0-2,0 0 17,0 0-16,0 0 14,0 0-15,0 0 10,0 0 2,0 0-5,0 0-2,0 0-2,0 0-1,0 0 6,0 0-5,0 0 9,-28 35-3,28-35-4,0 0 1,0 0-2,0 0-6,0 0 10,0 0-8,-8 15 0,8-15 0,0 0 13,0 0-1,0 0 7,-10 12-1,10-12 9,0 0-4,0 0-8,0 0 0,-10 13 6,10-13 1,0 0 8,0 0-22,0 0 2,0 0-2,-8 12 2,8-12-2,0 0 4,0 0-6,0 0 4,0 0-11,-7 16 9,7-16-1,0 0-4,0 0 2,0 0 3,0 0 10,0 0-13,-5 15 0,5-15 7,0 0 6,0 0-8,0 0-10,0 0 0,0 0 10,0 0-7,0 0-1,0 0 3,0 0 2,-3 16 1,3-16-8,0 0 5,0 0 7,0 0-9,0 0 5,0 0-1,0 0-5,0 0 1,0 0-1,0 0 4,0 24 6,0-24-9,0 0 1,0 0 10,0 0-10,0 0 1,0 0 5,0 0 3,0 0-10,0 21 2,0-21 10,0 0-9,0 0-1,0 0 13,0 0-13,5 17-6,-5-17-2,0 0 9,0 0 16,0 0-17,0 0 3,3 20 0,-3-20 15,0 0-25,0 0 17,0 0-10,0 0-8,0 0 6,0 0 9,4 20-9,-4-20 2,0 0-5,0 0 10,0 0 1,0 0-6,6 15 0,-6-15 2,0 0-4,0 0 15,0 0-1,3 14-12,-3-14 0,0 0 0,0 0 12,0 0-5,0 0-3,0 0 11,0 0-9,9 15 7,-9-15-7,0 0 13,0 0-6,6 14-7,-6-14-3,0 0 7,0 0 7,15 14-16,-15-14 7,0 0-3,0 0-3,7 10 13,-7-10 4,0 0 10,0 0-12,0 0-1,8 12 2,-8-12-6,0 0 5,0 0-5,0 0-2,13 13 11,-13-13-7,0 0-5,0 0 10,15 11-16,-15-11 11,0 0-7,0 0 5,0 0-4,10 9 2,-10-9-4,0 0 0,0 0-3,0 0-4,12 11 14,-12-11-5,0 0-8,0 0 12,15 12-18,-15-12 20,0 0-9,6 12-7,-6-12 11,0 0-1,15 10-7,-15-10 5,0 0-6,10 9 3,-10-9-6,0 0 9,0 0 1,12 9 5,-12-9-3,0 0-15,13 10 2,-13-10 10,0 0-2,0 0-8,11 12 5,-11-12-1,0 0 2,0 0 6,12 11-2,-12-11-12,0 0-2,0 0 2,10 12-2,-10-12 19,0 0-13,0 0 5,10 12-16,-10-12 25,0 0 1,0 0-10,5 13-8,-5-13-1,0 0 2,6 10 0,-6-10 1,0 0 16,7 12-12,-7-12-4,0 0 1,5 13 3,-5-13 6,0 0-7,3 12-4,-3-12 7,0 0-5,0 0 1,4 17 4,-4-17-2,0 0-1,3 12 0,-3-12 2,0 0-7,6 12 4,-6-12 8,0 0 5,0 0-15,4 14 0,-4-14 6,0 0-4,0 0 2,0 0-2,0 0 2,1 16 3,-1-16 5,0 0-7,0 0-1,0 0 2,0 20 0,0-20-3,0 0-4,0 0 5,-5 14-1,5-14 4,0 0-14,0 0 10,-3 16 9,3-16-15,0 0 3,0 0-1,-3 19 4,3-19 0,0 0 10,-7 13-3,7-13 1,0 0-3,-3 12-6,3-12 1,0 0 3,0 0-5,-5 16 7,5-16-4,0 0 1,0 0 1,-3 13-11,3-13 11,0 0 3,0 0-7,0 0-2,-4 14 4,4-14 12,0 0-5,0 0 2,0 0 8,0 0 7,-6 12-5,6-12 12,0 0 3,0 0-7,-8 10 2,8-10-1,0 0-3,0 0-1,-14 9 5,14-9-8,0 0 0,0 0-1,0 0-2,0 0 7,-8 7-3,8-7 5,0 0-1,0 0 11,0 0 1,0 0 2,0 0-1,0 0 5,0 0-2,0 0-4,-13 6-1,13-6-6,0 0 4,0 0-1,0 0-5,0 0-1,0 0 5,0 0-1,0 0 1,0 0-5,0 0 1,0 0-6,0 0 3,0 0-1,0 0-3,0 0 1,0 0-6,0 0-2,0 0-2,0 0-1,0 0-2,0 0 2,0 0-4,0 0 5,0 0-3,0 0-2,0 0 0,0 0 2,0 0-1,0 0-3,0 0 4,0 0 0,0 0-5,0 0-4,0 0 3,0 0 1,0 0-2,0 0 0,0 0 0,0 0 0,0 0-2,0 0 4,0 0-4,0 0-10,0 0-17,0 0-21,0 0-19,0 0-22,0 0-34,0 0-35,0 0-61,0 0-79,0 0-445,0 0-139</inkml:trace>
          <inkml:trace contextRef="#ctx0" brushRef="#br0" timeOffset="-4951.5676">16 451 2149,'0'0'-119,"0"0"21,0 0 16,0 0 8,0 0 11,13-15 0,-13 15 7,0 0 7,0 0 1,0 0 2,0 0-1,0 0 13,0 0 4,0 0-1,0 0 0,12-7 12,-12 7-7,0 0 6,0 0-4,0 0 9,0 0 10,0 0 11,0 0 12,0 0 9,0 0 5,0 0 16,0 0 1,0 0 1,0 0 2,0 0-3,0 0-8,0 0 2,0 0-4,0 0 4,0 0-11,0 0-6,0 0-5,0 0 7,0 0-2,0 0-16,0 0-4,0 0 12,0 0-13,0 0 5,0 0-1,0 0-9,0 0 6,0 0-3,0 0 6,0 0-8,0 0 2,0 0 5,0 0-4,0 0 14,0 0-20,0 0 7,0 0-4,0 0-10,0 0 8,0 0 7,-15 49 0,15-49-3,0 0-6,-6 17 4,6-17-2,-7 17 6,7-17 10,-5 14 6,5-14 3,-10 14-2,10-14-7,-7 18 1,7-18-1,-5 14 3,5-14 6,-3 15-8,3-15 0,-10 21 6,10-21 2,-11 19 2,7-8 2,4-11-7,-15 22 1,12-12-2,3-10-4,-15 20 0,12-10 4,3-10-10,-10 16 4,10-16-5,-8 15 1,8-15 1,-10 15-4,10-15 2,0 0-2,-10 20 1,10-20-1,-8 12-2,8-12 2,0 0 3,-10 17-8,10-17 7,-9 14-4,9-14-2,0 0 10,-9 13-5,9-13 0,0 0-8,0 0 0,-5 16 11,5-16-7,0 0 0,0 0 0,-10 11 2,10-11 2,0 0 2,0 0 30,0 0 7,0 0 9,0 0 13,0 0 4,0 0 2,0 0 6,0 0-3,0 0 5,0 0-3,0 0-7,0 0 0,0 0-2,0 0-4,0 0-6,0 0-4,0 0-7,0 0-6,0 0-7,0 0-2,0 0-6,0 0-5,-12 11-1,12-11-6,0 0 0,0 0-4,0 0 0,0 0-5,0 0-1,0 0 3,0 0-3,0 0 0,0 0-3,0 0 0,0 0 1,0 0-3,0 0-5,0 0 4,0 0-6,0 0-4,0 0-10,0 0 3,0 0 0,0 0 2,0 0-4,0 0 5,0 0 2,0 0 4,-7 14 1,7-14 4,0 0-1,0 0-1,0 0 7,0 0-3,0 0 6,0 0-2,0 0 6,0 0 1,0 0 2,0 0 5,0 0 2,0 0 2,0 0 1,0 0 1,0 0-5,0 0-2,0 0-1,0 0-3,0 0 1,0 0-6,0 0 4,0 0-3,34-33-2,-34 33-2,13-18-2,-5 9 7,-8 9-8,13-19 0,-13 19 6,12-18 1,-6 9-5,-6 9 2,12-19-4,-12 19 2,10-18 0,-10 18-4,8-17 1,-8 17 2,10-17-2,-3 8 1,-7 9-1,5-19-1,-5 19 5,10-17-1,-10 17-4,8-20 1,-8 20 0,10-20-3,-10 20 2,3-18 3,-3 18-5,8-17-3,-8 17 9,4-16-6,-4 16 0,0 0 4,6-18-2,-6 18 1,0 0 2,7-14-1,-7 14 0,0 0-3,8-15 3,-8 15-5,0 0 7,0 0-4,7-17 1,-7 17 0,0 0-3,0 0 4,6-15 0,-6 15-2,0 0-2,0 0 4,5-13-4,-5 13 4,0 0-3,0 0 1,0 0-1,7-18 0,-7 18-2,0 0-3,0 0 2,0 0-1,0 0 0,0 0-1,0 0 5,0 0-3,0 0 2,0 0-4,0 0 1,0 0 2,0 0 2,0 0 1,0 0 0,0-18 0,0 18-1,0 0 2,0 0-4,0 0-1,0 0-1,0 0 3,0 0 1,0 0-3,0 0-3,0 0-1,0 0-7,0 0-5,0 0-8,0 0 6,0 0 0,0 0 4,0 0-1,0 0 3,0 0-1,0 0 3,0 0 1,0 0 3,-21 48 2,21-48-2,-12 20 5,5-9-1,4 3 0,-4 1 0,-1 0 4,-2 0 0,2 0-3,-2 0 5,-2-1-3,6 1 4,-4-2-4,5 2 4,-2-1-1,7-14-3,-15 22 4,9-12 0,6-10 1,-12 18-1,12-18-5,-10 18 3,10-18 2,-8 16-5,8-16 4,-10 15-2,10-15 4,-6 13 1,6-13-3,-9 14 1,9-14-1,0 0 2,-10 16 1,10-16-5,0 0 5,-3 15-1,3-15-5,0 0 6,0 0-2,-8 14-1,8-14 0,0 0 0,0 0 1,0 0-1,0 0 0,-10 15 5,10-15 1,0 0-4,0 0 7,0 0 3,0 0-1,0 0 0,0 0 1,0 0-4,0 0 2,0 0-2,-7 14 4,7-14-7,0 0 2,0 0 0,0 0-1,0 0-1,0 0-1,0 0-1,0 0 1,0 0-3,0 0-2,0 0 0,0 0 1,0 0 1,0 0 2,0 0-3,0 0 1,0 0-1,0 0 0,0 0-1,0 0 0,0 0-1,0 0 1,0 0-2,0 0 3,0 0-1,0 0-2,0 0 2,0 0 0,0 0 2,0 0-5,0 0 1,0 0 3,0 0 0,0 0 3,0 0-4,0 0 0,0 0-3,0 0 4,0 0 0,0 0 1,0 0 1,0 0-1,0 0-4,0 0 7,0 0-5,0 0 5,0 0-4,0 0 0,0 0 1,0 0-1,0 0-1,0 0-1,0 0 4,0 0-3,0 0 2,0 0 2,0 0 0,0 0 1,0 0-4,0 0 5,0 0-5,0 0 5,0 0-1,0 0-1,0 0 0,0 0-3,0 0 3,0 0-18,0 0-32,0 0-39,0 0-54,0 0-82,0 0-110,0 0-210,0 0-239,38-31-211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2:47.44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A3A7F45-595E-4385-81F3-70DD77E050F8}" emma:medium="tactile" emma:mode="ink">
          <msink:context xmlns:msink="http://schemas.microsoft.com/ink/2010/main" type="inkDrawing"/>
        </emma:interpretation>
      </emma:emma>
    </inkml:annotationXML>
    <inkml:trace contextRef="#ctx0" brushRef="#br0">0 0 2293,'0'0'-156,"0"0"23,0 0 33,0 0 26,0 0 25,0 0 10,0 0 2,0 0 12,0 0 5,0 0-6,0 0 9,0 0 0,0 0 4,0 0 18,0 0-11,0 0-7,0 0 1,0 0 0,0 0-7,0 0-3,0 0 8,0 0-18,0 0 9,0 0-9,0 0 5,0 0-4,0 0 1,0 0 4,0 0 5,0 0 1,0 0 1,0 0 1,0 0 3,0 0-3,0 0-2,0 0 5,0 0 0,5 48 5,-5-48-3,-1 26 1,1-26 2,0 25 7,0-13-5,1 4 13,-1 0-12,2-2 5,0 6-3,-2-2 2,3-1-4,0 4-6,1 0 8,-4-1 5,3 3-2,0-4 10,2 2-18,-3 1 7,1 2 5,1-2-1,-3-1 11,2 1 22,-1 0 2,1-3-2,1 3-1,-3-1-1,1 0 11,0-3-17,-2 2 6,1-3-14,1 1 3,0-1-3,-1 0 4,1-2-5,0-1 4,-1 3-7,1-3 0,1 1 12,-1 0-1,0 0-16,-1 1 2,1 2 5,0 0 2,-2-18-4,1 31 20,1-13-11,-2-2 3,0-1 3,1-1-3,1 2-8,-2-16 12,-2 28 2,2-28-14,2 29 10,0-16-7,-2-13 0,0 24-2,0-24 3,1 24-6,-1-24 1,0 21-1,0-21-5,0 20-4,0-20 5,0 21-7,0-21-2,2 19 4,-2-19-1,0 0 7,-2 25-7,2-25-2,0 0-4,0 20 2,0-20 2,0 0-2,0 0 6,0 22-9,0-22 4,0 0 1,0 0 0,2 22 6,-2-22-17,0 0 7,0 0 0,0 20 13,0-20-7,0 0-3,0 0-6,0 0 8,2 17 3,-2-17-1,0 0 13,0 0-2,0 0-1,1 12 31,-1-12 9,0 0 18,0 0 4,0 0 6,0 0 8,0 0-6,0 0-5,0 0-10,0 0-5,0 0-5,0 0-10,0 0 0,0 0-7,0 0-7,0 0-5,0 0 2,0 0-4,0 0-2,0 0-3,0 0-2,0 0 2,0 0 7,0 0 6,0 0 5,0 0 6,0 0 5,0 0 4,0 0 6,0 0 8,0 0-1,0 0 2,0 0 3,0 0-7,0 0-1,0 0 1,0 0-6,0 0-7,0 0-6,0 0-2,0 0-8,0 0 0,0 0-5,0 0-1,0 0-8,0 0-1,0 0-5,0 0-3,0 0 0,0 0-6,0 0 3,0 0-1,0 0 3,0 0-8,0 0-2,0 0-1,0 0 1,0 0 0,0 0-4,-5-55 3,5 55 0,0 0 1,0 0-4,0 0 0,0 0 1,0 0 2,0 0-6,0 0 6,-5-16-6,5 16-6,0 0-2,0 0-3,0 0-5,0 0-7,0 0-7,0 0-8,0 0-12,0 0-8,0 0-12,0 0-15,0 0-23,0 0-61,-1-15-54,1 15-83,0 0-130,0 0-153,-3-18-187,3 18-204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2:52.59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5A308A9-9C43-418A-B4DB-E4C2CC586F40}" emma:medium="tactile" emma:mode="ink">
          <msink:context xmlns:msink="http://schemas.microsoft.com/ink/2010/main" type="inkDrawing"/>
        </emma:interpretation>
      </emma:emma>
    </inkml:annotationXML>
    <inkml:trace contextRef="#ctx0" brushRef="#br0">4 318 2216,'0'0'-169,"0"0"23,0 0 12,0 0 16,0 0 14,0 0 7,0 0 16,0 0 4,0 0 20,0 0 11,0 0-7,0 0 6,0 0 9,0 0 24,0 0-18,0 0-4,0 0 4,0 0 13,0 0-2,0 0 7,0 0-3,0 0 2,0 0 9,0 0-4,0 0-6,0 0 4,0 0-2,0 0 7,0 0 2,0 0 3,0 0-10,0 0 10,0 0 0,0 0-5,0 0 3,0 0 11,0 0-14,0 0 6,0 0-5,0 0 5,0 0 1,0 0 0,0 0 0,0 0-6,0 0 8,-4 17 2,4-17-6,0 0 4,0 0-1,0 0-4,0 0-2,0 0 8,0 0-3,0 0 0,0 0-3,0 0-5,0 0 3,0 0 5,0 0-2,0 0 1,0 0 8,0 0-11,0 0 24,0 0-1,0 0 11,0 0 1,0 0 3,0 0 0,0 0 7,0 0-3,0 0-1,0 0 1,0 0 0,0 0-4,0 0 1,0 0 3,0 0-11,0 0-12,0 0 3,0 0 3,0 0 0,0 0 2,0 0-2,0 0 0,0 0-21,0 0 13,0 0-2,0 0 2,29 4 9,-29-4-11,0 0 0,0 0 7,0 0-11,29-3 3,-29 3 6,0 0-16,25-1 12,-25 1 18,18 0-25,-18 0-7,22-2 7,-22 2 1,25-1 2,-10 1-4,-15 0 1,28-2-3,-28 2 10,26-3 17,-9 3 13,-17 0-5,26-2 8,-13 2-18,-13 0 5,25-2 13,-12-3-13,-13 5 1,27 0 1,-14-3-8,-13 3 0,28-2-1,-11 2 0,-17 0-4,29-4-5,-14 4 0,0-1-5,-15 1 4,33-3-7,-16 2-5,3-2 10,-2 1-6,3 0 4,-2 1-2,2 0-8,2-2 1,0 1 10,1 2-3,-1-1-5,1-1-3,3 2 6,-6-1-2,1-1 0,3 1-3,-4-1-1,2 2 9,-1-3-10,-2 0 10,-20 3-5,41 0-9,-21-2 8,1 0-1,-1 0 3,2 2-2,-2-3-1,-20 3-5,36-2 2,-15-1-4,-21 3 4,32-4 4,-16 2 3,3 0-5,0-1-1,-19 3-7,37-5 2,-16 1-3,-2 1 11,-1 0 2,2 1 0,-2 0-5,-18 2-2,36-7 2,-18 4-2,1 3 1,-19 0 1,36-5-4,-18 4 5,-18 1 3,33-3-5,-16 0 2,-17 3-5,39-4 10,-14 0 0,-3 4-9,6-3 2,2 0 6,1 2-1,-1-1-3,0 1 8,4-1-10,-6 2 0,5-1 0,-4-1 4,0 0 4,-4 2-1,0-2-8,-4 1 6,1-1-2,-4 2 8,-18 0-8,28 0-3,-28 0 4,30-2 1,-30 2-7,28 0 0,-16-2 5,-12 2-6,28-3 3,-17 3 4,-11 0-5,28-3 5,-28 3-8,25-3 4,-25 3 0,33-2 0,-11 1 7,-1-2-9,1 1 1,3 1-2,1-3-2,-1 3 8,0 0-2,-4-1 2,1 1-5,-1-1 4,1 1 3,-22 1-6,31-1 2,-16-2-1,-15 3-1,26-4 9,-26 4-4,25-2 0,-25 2-4,22-2 7,-22 2-3,21-3 0,-21 3 0,25-3-2,-25 3-4,25-2 1,-25 2-2,21-2 3,-21 2 2,22-3-4,-22 3 1,26-3 0,-26 3-6,32-3 11,-14 2-4,0 0 0,4-2 3,-1 2-6,-21 1 11,43-2-7,-21 0-1,-1-1 2,1 3-2,-1-2 1,1 0-1,-4 1-1,-18 1 4,40-6-2,-22 3 3,0 1 4,3 0-16,-21 2 4,35-2 8,-20-1-1,-15 3-3,33-3-4,-18 1 2,-15 2 9,31-2-7,-16 2 2,-15 0-4,32-5 6,-14 4-8,-18 1-3,30-4 5,-14 2 4,-16 2 0,33 0 2,-18-2 3,-15 2-2,35-1-4,-20 0 4,-15 1-4,31-3-7,-16 1 9,-15 2-8,33-3 7,-33 3-4,32-1 3,-18 0 0,-14 1-3,34-4 10,-18 1-7,-16 3-2,30-3 2,-15 1-1,-15 2 7,28 0-6,-28 0-5,25-2 2,-25 2 0,24-5 0,-24 5-5,22 0 7,-22 0 0,18-2-3,-18 2 4,25-3-10,-25 3 9,21 0 5,-21 0-2,22 0-3,-22 0 3,0 0-6,30 0 0,-30 0 10,21-4-8,-21 4 1,18-1 0,-18 1 1,0 0 0,28-1-3,-28 1 2,0 0 0,25 0-7,-25 0 7,22-5 1,-22 5-1,0 0 0,30 2-4,-30-2 4,18 0-1,-18 0 1,0 0-3,0 0-1,28 0-2,-28 0 4,0 0 6,0 0-4,21 0 0,-21 0 0,0 0-3,15 0 6,-15 0-9,0 0 8,0 0-1,28 1 0,-28-1-5,0 0 3,22 0 2,-22 0-6,0 0 10,21 2-1,-21-2 2,12 1-9,-12-1 3,0 0 3,0 0-2,0 0 5,28 1-1,-28-1-9,0 0 8,0 0-8,0 0 8,0 0-4,22 2 2,-22-2-5,0 0 0,0 0 7,0 0-13,0 0 3,11 2 5,-11-2 6,0 0-10,0 0 3,0 0-2,0 0 2,0 0 4,0 0-7,0 0 5,0 0-4,0 0-2,0 0 4,0 0 0,15 3-1,-15-3 6,0 0-6,0 0-3,0 0 3,0 0-4,0 0 6,0 0-4,0 0 10,0 0-10,0 0 0,0 0-1,0 0 2,0 0 2,7 9-8,-7-9 3,0 0 4,0 0 9,0 0-10,6 11-2,-6-11 5,0 0-2,0 0-1,8 15-1,-8-15 14,0 0-9,4 14 0,-4-14-3,0 0 3,3 14-6,-3-14 12,3 14-13,-3-14 3,0 14 4,0-14-6,0 17 12,0-17-7,4 16-4,-4-16 5,0 21 2,0-21 1,3 20-3,-3-8 0,0-12-9,0 20 13,0-20-4,0 24 5,0-12 0,3 2-5,-3-14 4,2 28-1,-2-14-9,0-14 9,0 28 0,0-15-2,0 0 5,0-13-6,0 28 0,3-14-4,-3-14 5,0 25 8,0-13-11,0 3 2,0-15 0,0 24 7,0-24-1,-3 27-9,6-14 1,-3 0 2,0-13-2,0 27 10,-3-15-11,3-12 12,3 28-12,-3-14 3,0 0 3,0-14-2,4 29 4,-4-16-3,0 4 6,0-3-9,0-14 1,0 27-2,3-14 4,-3 4 2,0-17-11,0 28 11,0-15-4,3 0 4,-3-13-5,0 26-6,4-14 8,-4-12-1,3 23 0,-3-11 6,0-12-6,1 22 1,3-11-2,-4-11 1,3 21-3,-3-21 3,0 19 4,0-19 2,3 18-2,-3-18-4,0 16-6,0-16 5,4 15-6,-4-15 8,3 14-3,-3-14 6,2 17 0,-2-17-8,1 13 16,-1-13-17,2 15 9,-2-15-7,3 14 0,-3-14 9,4 16-12,-4-16 15,3 14-16,-3-14 7,3 17 7,-3-17-6,7 13-1,-7-13 1,1 12 1,-1-12 2,0 0-3,4 18 3,-4-18-1,3 11-3,-3-11-1,0 0 1,7 15 7,-7-15-18,0 0 13,3 14-7,-3-14-1,0 0 5,0 0-5,2 14 13,-2-14-1,0 0-2,0 0-7,3 14 6,-3-14-3,0 0-3,0 0 7,0 0 0,0 14-6,0-14 10,0 0-3,0 0-2,0 0-6,0 0 3,0 18 3,0-18-6,0 0 6,0 0-6,0 0 6,0 0 5,-3 17-6,3-17-1,0 0-1,0 0-3,0 0 1,0 0 8,0 0-8,-5 14 4,5-14-6,0 0 6,0 0-2,0 0-2,0 0 2,0 0-2,-7 15 4,7-15-2,0 0-5,0 0 6,0 0-6,-7 9 9,7-9-3,0 0 3,0 0 0,0 0-2,-11 8 2,11-8-7,0 0-1,0 0 5,-10 8-1,10-8 10,0 0-13,0 0 6,-12 9-8,12-9 3,0 0 1,0 0-3,0 0 4,-11 5 4,11-5-6,0 0-2,0 0 8,-13 5-8,13-5 8,0 0-8,0 0 4,-19 5 0,19-5 3,0 0-3,-18 3-8,18-3 8,0 0 5,-18 3-9,18-3 6,-15 2 0,15-2-2,-20 1 2,20-1 6,-18 2-16,18-2 12,-18 0-3,18 0 1,-22 1-2,22-1 2,-26 0-3,13 2 1,13-2 0,-28 0 4,13 0 0,15 0-5,-25 1 1,25-1-3,-30 1 6,17-1-7,13 0 2,-30 0 2,15 0 7,15 0-10,-31 0-1,16 0 4,-3 0-1,18 0 2,-37 0-3,21 0-4,-2 2 9,-4-2-3,4 0-3,0 1 0,18-1 7,-40 0-8,19 0 2,-1 2 6,4-2-6,-4 2 4,1-1 0,21-1 1,-43 1-7,21-1 11,1 0-10,-1 2 7,1-1-2,-4-1-1,4 0-2,21 0-5,-43 2 10,21-2 2,1 3-6,2-1 9,-2-2-7,21 0-5,-40 2 0,19-2 7,3 3-5,-7-1 9,3 1-12,4-3 5,-3 0-6,-4 2 5,25-2 8,-43 2-8,23 1-4,-2-1 8,1-1-3,-1 0-2,1 2 5,-1-1-9,1-2 3,-1 2 9,-2-2-6,2 1-6,1 2 6,-1-2 1,1 2 0,-1-3 4,-3 3-6,4-1 5,-1-1-5,-1 4 2,2-5 7,1 3-14,-3-1 2,1 0 4,1 4-1,-1-5 0,-3 2 4,4 1-12,-1-2 10,1 3-4,-4-2 5,2-2 1,1 1-1,-1 1-5,2 0 2,-2 0 3,-5 0-7,-2 3 10,2-4-8,0 1 2,-4 3 4,2 0-2,2-3 4,2-1-8,-2 2-2,3 1-2,2-2 6,1 3 6,2-4-8,-1-2 6,3 5 0,0-1 0,-1-1-5,19-3 0,-36 6 3,19-3-2,3 0-1,-5 2-4,1-2 1,0 3 6,0-4 0,1 5-2,17-7 1,-35 5 3,19 0-3,-2-3 2,-4 3 0,22-5-2,-31 5 3,16-3-4,15-2 0,-30 5 0,15-2 0,15-3-5,-28 3 6,28-3-2,-28 5-2,13-3-1,15-2 4,-28 8 1,13-6-1,15-2 4,-30 7-4,14-4 2,-2 1-2,0 3-2,-1-2 1,1-2-2,18-3 2,-28 9-3,15-8 3,13-1 9,-27 8-8,14-5-2,13-3-3,-23 9 6,23-9 1,-23 5-5,23-5-1,-20 9 8,20-9 3,-25 8-3,12-5-4,13-3 8,-25 7-7,9-2 1,-3 0-6,1 0 6,0 0 2,1 2-2,-1-4-5,2 3 2,1-1 1,0-3-4,0 3 4,15-5 6,-25 7-8,12-5 6,13-2-3,-26 5-5,14-5 4,-1 6 1,13-6-3,-28 6 3,16-4-2,-3 1 3,15-3 2,-30 2 0,19-1-5,11-1-6,-27 4 9,16-1-6,11-3 5,-25 3 2,25-3-3,-21 3 4,21-3-3,-20 2-1,20-2 3,-20 3 2,20-3-6,-20 2 5,20-2-3,-21 0-5,21 0 5,-24 6-2,11-6 4,13 0-5,-21 3 1,9 0 4,12-3-7,-18 3 4,18-3 1,-22 4 0,22-4 1,-18 2-2,18-2 0,-16 2 0,16-2 5,-15 3-10,15-3 5,0 0 0,-25 2-2,25-2 2,-15 2-6,15-2 4,0 0 9,-25 3-10,25-3 9,-13 0-6,13 0-2,0 0 5,-21 3 1,21-3-9,0 0 2,-20 3-2,20-3 5,0 0 5,-18 1-8,18-1 3,0 0 10,-19 2-10,19-2 2,0 0 1,-18 0 0,18 0 4,0 0 1,-20 0-6,20 0 9,0 0-3,-18 3-7,18-3 3,0 0-8,0 0 3,-21 0 2,21 0-1,0 0 4,0 0 4,-19 0-4,19 0 6,0 0-1,0 0-4,-18 0-2,18 0 1,0 0-4,0 0 4,0 0-3,-18 0 6,18 0-3,0 0-2,0 0 5,0 0-6,-18 2-3,18-2-1,0 0 6,0 0-2,0 0 2,0 0-5,-18 0 6,18 0-6,0 0 8,0 0-6,0 0-8,-19 0 10,19 0-2,0 0 0,0 0 3,0 0-5,-19 2-2,19-2 7,0 0-1,0 0-1,0 0 2,-14 3-2,14-3-3,0 0 4,0 0 2,0 0 7,0 0 9,0 0 8,0 0 9,0 0-2,0 0-1,0 0 1,0 0 2,0 0-2,0 0-4,0 0-2,0 0-4,0 0 0,0 0-6,0 0-3,0 0 5,0 0-2,0 0-1,0 0 9,0 0-4,0 0 7,0 0 5,0 0 1,0 0 3,0 0 6,0 0 3,0 0-4,0 0 0,0 0-1,0 0-7,0 0-4,0 0-3,-24-12-4,24 12-2,0 0-4,0 0-2,0 0 1,0 0-1,0 0-3,0 0 1,0 0-3,0 0-1,1-22-2,-1 22 0,0 0 1,0 0 1,0 0-7,0 0-2,0 0 3,0 0 0,5-25-1,-5 25-1,0 0 2,0 0-1,0 0-2,0 0 2,0 0-2,0 0-3,0 0-16,3-21-14,-3 21-30,0 0-33,0 0-66,2-17-96,-2 17-168,0 0-407,-8-21-312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3:01.715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0660200-F382-44B6-844B-E962FEA2B0CB}" emma:medium="tactile" emma:mode="ink">
          <msink:context xmlns:msink="http://schemas.microsoft.com/ink/2010/main" type="writingRegion" rotatedBoundingBox="18726,3483 22552,3332 22643,5648 18817,5799"/>
        </emma:interpretation>
      </emma:emma>
    </inkml:annotationXML>
    <inkml:traceGroup>
      <inkml:annotationXML>
        <emma:emma xmlns:emma="http://www.w3.org/2003/04/emma" version="1.0">
          <emma:interpretation id="{6395FCAC-09B5-4EA3-9A84-52F674A05308}" emma:medium="tactile" emma:mode="ink">
            <msink:context xmlns:msink="http://schemas.microsoft.com/ink/2010/main" type="paragraph" rotatedBoundingBox="19194,4393 22322,3204 22617,3979 19489,51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2621F7-7CF1-46F9-AE96-72BF6A3133EF}" emma:medium="tactile" emma:mode="ink">
              <msink:context xmlns:msink="http://schemas.microsoft.com/ink/2010/main" type="line" rotatedBoundingBox="19194,4393 22322,3204 22617,3979 19489,5169"/>
            </emma:interpretation>
          </emma:emma>
        </inkml:annotationXML>
        <inkml:traceGroup>
          <inkml:annotationXML>
            <emma:emma xmlns:emma="http://www.w3.org/2003/04/emma" version="1.0">
              <emma:interpretation id="{0AAB1D70-E8E2-43CD-ACC8-B96330FE1B8D}" emma:medium="tactile" emma:mode="ink">
                <msink:context xmlns:msink="http://schemas.microsoft.com/ink/2010/main" type="inkWord" rotatedBoundingBox="21080,3676 22322,3204 22617,3979 21374,4452"/>
              </emma:interpretation>
              <emma:one-of disjunction-type="recognition" id="oneOf0">
                <emma:interpretation id="interp0" emma:lang="en-US" emma:confidence="0.5">
                  <emma:literal>so,</emma:literal>
                </emma:interpretation>
                <emma:interpretation id="interp1" emma:lang="en-US" emma:confidence="0">
                  <emma:literal>ago,</emma:literal>
                </emma:interpretation>
                <emma:interpretation id="interp2" emma:lang="en-US" emma:confidence="0">
                  <emma:literal>abo,</emma:literal>
                </emma:interpretation>
                <emma:interpretation id="interp3" emma:lang="en-US" emma:confidence="0">
                  <emma:literal>eco,</emma:literal>
                </emma:interpretation>
                <emma:interpretation id="interp4" emma:lang="en-US" emma:confidence="0">
                  <emma:literal>soo,</emma:literal>
                </emma:interpretation>
              </emma:one-of>
            </emma:emma>
          </inkml:annotationXML>
          <inkml:trace contextRef="#ctx0" brushRef="#br0">1834-471 1878,'0'0'-130,"0"0"23,0 0 25,0 0 23,0 0 17,0 0 12,0 0 22,0 0 9,0 0 20,0 0 14,0 0 1,0 0-4,0 0 3,0 0 2,0 0-5,0 0 2,0 0-7,0 0-7,0 0-1,0 0-5,0 0-1,0 0-4,0 0 0,0 0 6,-54 2-9,54-2 5,0 0-1,-25 2-2,25-2-2,0 0-1,-25 3 3,25-3-2,0 0-5,-21 3-5,21-3 10,0 0 4,-15 2-11,15-2 7,0 0 1,0 0-10,0 0 2,-22 3 5,22-3-1,0 0-3,0 0 3,0 0 4,0 0-2,0 0-1,0 0-5,0 0 5,0 0-3,0 0-11,-25 1 9,25-1-5,0 0 9,0 0-2,0 0-5,0 0 8,0 0-14,0 0 14,0 0-11,0 0 0,0 0 11,0 0-4,0 0-4,0 0 14,0 0-7,0 0-2,0 0 4,0 0-2,0 0 4,0 0-4,0 0 3,0 0-11,0 0 3,0 0-1,0 0 4,0 0-5,0 0 1,0 0-2,0 0 11,-6 14-7,6-14-4,0 0 17,0 0-9,0 0-7,0 0 2,0 0 12,23 34-10,-23-34-5,12 19 6,-9-11 6,-3-8-7,15 22 0,-12-12-1,5 3 8,-1 4-4,0-4 0,1 2-4,-2 1 6,3-1 4,-1 3-6,0-1-7,1 0 5,-3 2 5,4-1 3,-3-2 11,1 2-20,-3 0 6,3 0 1,-3-1-4,2-2 2,-1 3 3,-1-4-8,2 1 12,-2 0-12,-5-15 10,8 25 13,-3-13-13,-5-12-4,10 20-2,-7-10-1,-3-10 4,9 21 2,-9-21-6,8 14 1,-8-14-3,5 15 4,-5-15 2,0 0-6,8 17 12,-8-17-10,0 0 1,5 14-5,-5-14 1,0 0-2,0 0 2,3 15 6,-3-15 1,0 0-8,0 0 5,0 0 0,0 0-3,0 0-3,7 15 13,-7-15 0,0 0 1,0 0 35,0 0 9,0 0 5,0 0 9,0 0 5,0 0 12,0 0-1,0 0 6,0 0 5,0 0-1,0 0 2,0 0-1,0 0-1,0 0-7,0 0-5,0 0-5,0 0-4,0 0-8,0 0-4,0 0-14,0 0-5,30-7-1,-30 7-4,0 0-9,20-12-3,-20 12-4,18-5 1,-18 5-4,0 0-6,13-10 0,-13 10 2,0 0-4,0 0-2,17-10-4,-17 10-1,0 0 0,0 0-11,0 0-5,13-8-9,-13 8-5,0 0-8,0 0-9,0 0-11,0 0-16,0 0-23,11-10-36,-11 10-58,0 0-58,0 0-66,-8-25-530,8 25-325</inkml:trace>
          <inkml:trace contextRef="#ctx0" brushRef="#br0" timeOffset="591.4423">2129-328 2444,'0'0'-157,"0"0"41,0 0 19,0 0 28,0 0 12,0 0 7,0 0 10,0 0-3,0 0 10,0 0 0,-45 2 3,45-2-6,0 0 13,0 0 0,0 0 3,-20 17 1,20-17-6,0 0 8,-6 11-3,6-11 1,0 0 8,-9 18-4,9-18 5,-3 15 1,3-15 9,0 19 8,0-19-5,0 25 2,0-25-4,0 25 7,5-10-5,-5-15 0,7 24 7,-7-24-7,9 22-2,-5-11 15,-4-11-10,6 19 22,-6-19 9,7 15 28,-7-15 29,8 10 21,-8-10 16,0 0-7,0 0-11,18 3-8,-18-3-12,0 0-7,19-21-17,-19 21 0,13-20-12,-8 8-6,-5 12-2,6-24-7,-2 12-6,-4 12 1,1-22-13,-1 22-2,-1-21-10,1 21 1,-7-20-3,7 20-4,-5-18 1,5 18-4,-8-15-2,8 15-6,-5-14-2,5 14-3,0 0-8,-13-12-8,13 12-4,0 0-4,0 0-4,-18-5-6,18 5 3,0 0-15,0 0-27,0 0-25,-30 10-39,30-10-43,-13 5-71,13-5-334,0 0 112</inkml:trace>
          <inkml:trace contextRef="#ctx0" brushRef="#br0" timeOffset="1042.438">2415-269 1660,'0'0'-66,"0"0"45,0 0 31,0 0 25,0 22 14,0-22-2,0 0-6,0 0 1,0 0-6,-4 15 3,4-15-11,0 0-5,0 0-2,0 0-4,-3 17-6,3-17-4,0 0-4,0 0 0,-3 21 7,3-21 2,-3 16-8,3-16-1,0 0 5,-4 26 5,4-26-7,-5 17 4,5-17-5,-3 23 5,3-23 0,-3 20-2,3-20 7,0 20 12,0-20-16,-4 14 2,4-14 5,0 0-30,0 0-28,2 24-32,-2-24-109,0 0-394,0 0 149</inkml:trace>
          <inkml:trace contextRef="#ctx0" brushRef="#br0" timeOffset="-2376.2356">0 920 2391,'0'0'-190,"0"0"17,0 0 20,0 0 15,0 0 16,0 0 21,0 0 16,0 0 5,0 0 16,0 0 10,0 0 15,0 0 12,0 0 4,0 0 15,0 0 10,0 0-9,0 0 7,0 0-2,0 0-3,0 0 19,0 0 6,0 0-14,0 0 11,0 0 1,0 0 5,0 0 0,0 0 11,0 0-3,0 0 10,0 0 1,0 0-1,0 0 15,0 0-2,0 0 10,0 0-9,0 0-5,0 0 0,0 0 0,0 0-8,0 0 2,0 0-12,0 0-1,0 0-5,0 0 6,0 0-9,0 0-1,0 0 1,0 0-16,0 0 10,0 0 0,0 0-3,0 0-4,0 0 5,0 0-4,0 0-3,0 0-2,0 0 8,0 0-13,0 0 8,0 0-2,0 0-2,0 0-2,0 0 0,0 0-6,0 0 6,0 0 5,38-24 5,-38 24 2,0 0-8,0 0-2,0 0 6,0 0-3,9-12-4,-9 12 2,0 0-1,0 0-6,10-14 12,-10 14-7,0 0 4,10-12-2,-10 12-2,0 0 0,8-15 10,-8 15-6,0 0 4,10-18 5,-10 18-9,8-14 3,-8 14-7,12-17 3,-6 5-7,-6 12 5,15-20-6,-5 8 5,-2 0-1,4-1 6,-1 0-8,4-1-3,-2 0 9,2-5-3,0 5-4,2-3 0,1 3-2,2-3 4,3-2-2,0 3-3,5-2 0,-5 0-8,9 0 0,-4 2 13,13-8-13,1 3 8,-4 2-6,5 0 9,1-2-11,-7 3 9,-6 2-2,1 4-1,-1-3-1,-3 1 8,2 0-15,-5 4 8,1-3 2,4 1 5,-5-2-16,4 2 15,0 0 2,2-1-7,-5 5-2,1-4 4,3 1-3,-6-1 10,8 1-8,-7 2 3,-2-2-8,2 4 8,-7 0 2,0 0 11,0-1 7,-3 2 6,0 0-2,-15 6 1,21-11 1,-21 11-4,20-9-4,-20 9 9,15-5-5,-15 5-4,0 0 2,18-8-3,-18 8 2,12-4-7,-12 4 2,0 0-6,13-6 1,-13 6 4,0 0-6,0 0 2,12-6-3,-12 6 6,0 0-3,0 0-2,0 0-5,0 0 1,0 0-3,15-6 3,-15 6-1,0 0-4,0 0 4,0 0-8,0 0-5,0 0-3,0 0 9,0 0-7,0 0-1,0 0 0,0 0-2,0 0 0,0 0-5,0 0-5,0 0 4,0 0-3,0 0 8,0 0-4,-38-18-1,38 18-2,-24-6 0,24 6 3,-26-3-6,9 0 10,17 3-1,-28-4-3,28 4 5,-29-2 0,29 2 5,-29-1-5,29 1 8,-28-1-14,28 1 12,-19-3-3,19 3 6,0 0 5,-27-2-13,27 2 10,0 0-5,-21 2 9,21-2-4,0 0-3,0 0-3,-22-2 0,22 2 17,0 0 12,0 0-4,0 0 7,0 0 11,0 0 1,0 0 6,0 0 1,-25 2-3,25-2-1,0 0-1,0 0 3,0 0-1,0 0-4,0 0-4,0 0-3,0 0-4,0 0-6,0 0 3,0 0-10,0 0 3,0 0 0,0 0-9,0 0 2,58-12-1,-58 12 4,25 3-2,-25-3-1,28 1-5,-28-1 5,27 0 1,-13 2 0,-14-2-7,32 0-3,-22 2 6,-10-2-6,26 0 1,-16 4 3,-10-4 1,20 3-3,-20-3-1,0 0-1,23 5 4,-23-5-5,15 4 2,-15-4-3,0 0 3,18 11-1,-18-11 0,8 8 0,-8-8-3,0 0 2,10 17-4,-10-17 6,4 15 3,-4-15 2,0 0-5,-4 25 5,4-25 1,-1 21-5,1-21 2,-4 21 0,4-21 2,-5 19-1,5-19-2,-3 16-2,3-16 4,0 0 3,-5 19-1,5-19 0,0 0 3,-3 16-4,3-16 9,0 0-8,0 0-23,0 0-14,0 0-26,0 0-54,-3 14-45,3-14-78,0 0-435,0 0-12</inkml:trace>
        </inkml:traceGroup>
        <inkml:traceGroup>
          <inkml:annotationXML>
            <emma:emma xmlns:emma="http://www.w3.org/2003/04/emma" version="1.0">
              <emma:interpretation id="{DBBCEA43-FC44-436D-906B-20E5349CFEBA}" emma:medium="tactile" emma:mode="ink">
                <msink:context xmlns:msink="http://schemas.microsoft.com/ink/2010/main" type="inkWord" rotatedBoundingBox="22344,3293 22686,3909 22199,4180 21856,3564"/>
              </emma:interpretation>
              <emma:one-of disjunction-type="recognition" id="oneOf1">
                <emma:interpretation id="interp5" emma:lang="en-US" emma:confidence="0.5">
                  <emma:literal>"</emma:literal>
                </emma:interpretation>
                <emma:interpretation id="interp6" emma:lang="en-US" emma:confidence="0">
                  <emma:literal>4</emma:literal>
                </emma:interpretation>
                <emma:interpretation id="interp7" emma:lang="en-US" emma:confidence="0">
                  <emma:literal>2</emma:literal>
                </emma:interpretation>
                <emma:interpretation id="interp8" emma:lang="en-US" emma:confidence="0">
                  <emma:literal>3</emma:literal>
                </emma:interpretation>
                <emma:interpretation id="interp9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951.726">2588-551 1607,'0'0'-77,"0"0"22,0 0 30,0 0 11,0 0 7,0 0 6,0 0 16,-18-1-2,18 1-2,0 0 11,0 0 5,0 0-2,0 0 7,0 0 6,0-26-2,0 26-11,0 0 2,0 0 5,0 0 0,2-25 2,-2 25 4,0 0-3,0 0 4,0 0-6,6-24-5,-6 24-5,0 0 1,0 0-6,0 0-2,2-17 0,-2 17-7,0 0-5,0 0 6,0 0-13,0 0 8,0 0-7,0 0-5,5-15 8,-5 15 1,0 0-6,0 0 2,0 0-9,0 0 9,0 0-4,0 0-5,0 0 7,0 0 6,0 0-3,0 0-8,15 41 1,-15-41 12,7 22-5,-7-22-7,6 24 7,-2-10 1,-4-14-6,8 28 6,-5-14 6,2 1-6,0 0 6,3 3-6,-4-2 4,1 2-1,-1-3 1,-4-15 2,9 32 7,-6-20-3,-3-12-10,5 27 6,-2-14-16,-3-13 13,10 24-1,-6-13 6,-4-11-11,5 19 9,-5-19 1,4 14-6,-4-14-4,0 0 12,5 20-3,-5-20-8,0 0 9,4 13-1,-4-13-9,0 0 10,0 0-2,0 0-7,6 16 4,-6-16 10,0 0 0,0 0-8,0 0 4,0 0 0,0 0 3,0 0-3,-18 20-1,18-20-11,0 0 8,-16 4 1,16-4-8,0 0 14,-19 7-14,19-7 3,0 0 3,-14 7-3,14-7-6,0 0 9,0 0-3,0 0 6,-19 8-8,19-8 5,0 0 4,0 0 18,0 0 3,0 0 4,0 0 14,0 0 12,0 0-5,0 0-2,0 0-7,0 0-3,0 0-4,0 0 0,0 0-6,0 0-6,50-29 2,-38 22-5,-12 7-1,18-10-2,-18 10-2,18-9-4,-18 9 0,16-9-2,-16 9-5,15-10-13,-15 10-12,15-4-19,-15 4-16,0 0-32,0 0-26,15-14-43,-15 14-27,0 0-27,10-10-406,-10 10 81</inkml:trace>
          <inkml:trace contextRef="#ctx0" brushRef="#br0" timeOffset="3034.3627">2808-726 1705,'0'0'-110,"0"0"23,0 0 30,0 0 27,0 0 27,0 0 3,0 0 13,0 0-1,0 0-7,0 0-3,0 0 4,0 0 0,0 0-10,0 0 12,0 0 4,0 0-9,0 0-4,0 0-7,0 0 16,0 0 4,0 0-9,47-28-4,-47 28 1,10-7 5,-10 7-7,0 0-4,14-9 4,-14 9 5,0 0-7,15-9 5,-15 9-15,0 0 8,0 0 6,0 0-2,15-5 7,-15 5-2,0 0-1,0 0-7,0 0 10,0 0 7,0 0-13,0 0 8,0 0-5,0 0 4,0 0-15,0 0 9,18-4 5,-18 4-12,0 0 7,0 0-8,0 0 5,0 0-3,0 0 6,0 0-6,0 0-4,0 0 2,0 0-4,0 0 12,0 0-2,0 0-1,14 25-3,-14-25 2,5 19-2,-5-19-2,6 23 15,-2-9-3,-4-14-12,9 28 7,-5-10 7,-1-3-1,2 2 4,-2 2 2,1-1-3,1 4 16,-2-6-4,0 3 10,4 0-10,-4 1 7,0-2-7,1 0 11,-1 1-14,2-5 3,2 3 9,-7-17 0,6 29-7,-1-17-1,-5-12-3,10 22-1,-5-10 4,-5-12-5,10 21 6,-3-12-2,-7-9-4,8 19-7,-8-19 9,10 17-1,-10-17-8,6 14 3,-6-14 11,9 14-11,-9-14-11,0 0 3,6 13 2,-6-13 1,0 0 6,0 0-11,7 16 1,-7-16-3,0 0 4,0 0 3,8 16-10,-8-16 11,0 0-1,0 0-7,0 0 6,7 12-8,-7-12 8,0 0-3,0 0 0,0 0 0,0 0-2,0 0-1,0 0 3,0 0 0,0 0 8,0 0 9,3 14 4,-3-14 1,0 0-7,0 0 0,0 0 1,0 0-3,0 0 3,0 0-14,0 0 9,0 0-3,0 0 3,0 0-3,0 0 7,0 0-9,-21 21 0,21-21-3,-10 7-1,10-7-5,-15 6 10,15-6-3,-18 9 2,18-9-4,-19 13 0,19-13 2,-18 12-2,18-12-3,-20 12 9,12-8-2,8-4 5,-15 8-6,15-8-5,0 0 12,-18 7-20,18-7-33,0 0-62,-16-1-95,16 1-131,0 0-229,0 0 178</inkml:trace>
        </inkml:traceGroup>
      </inkml:traceGroup>
    </inkml:traceGroup>
    <inkml:traceGroup>
      <inkml:annotationXML>
        <emma:emma xmlns:emma="http://www.w3.org/2003/04/emma" version="1.0">
          <emma:interpretation id="{A3D8610B-076D-4E7A-9596-C6A492C0ADCD}" emma:medium="tactile" emma:mode="ink">
            <msink:context xmlns:msink="http://schemas.microsoft.com/ink/2010/main" type="paragraph" rotatedBoundingBox="18779,4825 22469,4679 22507,5653 18817,57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CC1505-56FB-4D26-9486-0BF86EFCFC0F}" emma:medium="tactile" emma:mode="ink">
              <msink:context xmlns:msink="http://schemas.microsoft.com/ink/2010/main" type="line" rotatedBoundingBox="18779,4825 22469,4679 22507,5653 18817,5799"/>
            </emma:interpretation>
          </emma:emma>
        </inkml:annotationXML>
        <inkml:traceGroup>
          <inkml:annotationXML>
            <emma:emma xmlns:emma="http://www.w3.org/2003/04/emma" version="1.0">
              <emma:interpretation id="{0AC1CD17-032C-4A67-AC92-16E46911B311}" emma:medium="tactile" emma:mode="ink">
                <msink:context xmlns:msink="http://schemas.microsoft.com/ink/2010/main" type="inkWord" rotatedBoundingBox="18779,4825 22469,4679 22507,5653 18817,5799">
                  <msink:destinationLink direction="to" ref="{0DE0CDB4-1EF0-4E79-89E4-75A4CB6CD9CD}"/>
                  <msink:destinationLink direction="with" ref="{5CDAEDFD-F3D1-4A2E-83B7-D9C359E10A5B}"/>
                  <msink:destinationLink direction="with" ref="{15A7F123-74EF-40D9-9C51-22B7C2D1CA5D}"/>
                  <msink:destinationLink direction="from" ref="{12323C44-81C2-4ADC-B5F0-D0403CE72C41}"/>
                </msink:context>
              </emma:interpretation>
              <emma:one-of disjunction-type="recognition" id="oneOf2">
                <emma:interpretation id="interp10" emma:lang="en-US" emma:confidence="0.5">
                  <emma:literal>[5s-uniform,</emma:literal>
                </emma:interpretation>
                <emma:interpretation id="interp11" emma:lang="en-US" emma:confidence="0">
                  <emma:literal>{1s-uniform]</emma:literal>
                </emma:interpretation>
                <emma:interpretation id="interp12" emma:lang="en-US" emma:confidence="0">
                  <emma:literal>{1s-uniform}</emma:literal>
                </emma:interpretation>
                <emma:interpretation id="interp13" emma:lang="en-US" emma:confidence="0">
                  <emma:literal>[5s-uniform]</emma:literal>
                </emma:interpretation>
                <emma:interpretation id="interp14" emma:lang="en-US" emma:confidence="0">
                  <emma:literal>{is-uniform]</emma:literal>
                </emma:interpretation>
              </emma:one-of>
            </emma:emma>
          </inkml:annotationXML>
          <inkml:trace contextRef="#ctx0" brushRef="#br1" timeOffset="-65400.5666">-438 712 1934,'0'0'-156,"0"0"25,0 0 9,0 0 10,0 0 13,0 0 6,0 0 14,0 0 8,0 0 6,0 0 1,0 0 10,0 0 2,0 0 12,0 0 5,0 0 5,7 19 7,-7-19 14,0 0 11,0 0-2,0 0-7,0 0 14,0 0 2,0 0-11,0 0 2,0 0 3,0 0 1,0 0-8,0 0-6,0 0 8,0 0 4,-17 2 7,17-2-8,0 0 3,0 0-4,0 0 2,-18 3 8,18-3 12,0 0-1,0 0 3,0 0 1,-23 3-8,23-3 9,0 0 0,0 0 2,-22 3 3,22-3-4,0 0 14,0 0-1,-23 2 1,23-2 9,0 0-19,0 0 20,-21 0-7,21 0 3,0 0 1,0 0-14,-23 0 10,23 0-27,0 0 5,0 0-9,0 0-5,-22 4 1,22-4-2,0 0 0,0 0 7,0 0-4,-20 2 2,20-2-3,0 0-2,0 0-6,0 0 1,0 0 5,0 0 3,0 0-3,-21 2 9,21-2 15,0 0 1,0 0 1,0 0-3,0 0 3,0 0 17,0 0-15,0 0 1,0 0-8,0 0 1,0 0 4,0 0-6,0 0-1,0 0-3,0 0-6,0 0 1,0 0-2,0 0 3,0 0-8,0 0 3,0 0-4,-17 7 4,17-7-5,0 0-1,0 0 10,0 0-5,0 0 5,0 0-1,0 0 5,0 0 0,0 0 0,0 0-9,0 0 2,0 0 0,0 0-4,0 0 3,0 0-1,0 0-11,0 0 8,0 0-7,0 0 4,0 0 4,0 0-10,0 0-2,0 0 3,0 0 3,0 0-1,0 0-4,0 0-9,0 0 12,0 0-6,0 0 5,0 0-2,0 0-4,0 0-2,0 0 5,0 0-7,0 0 6,0 0-2,0 0 0,0 20-4,0-20 5,0 0 2,0 0 0,0 0-5,0 0 9,3 25-3,-3-25 0,0 0-1,0 0 6,2 26-6,-2-26-5,0 0 8,0 18-8,0-18 9,0 0-4,2 24 6,-2-24-4,1 20 6,-1-20-8,0 20-9,0-20 12,0 19 2,0-19-6,2 20 0,-2-20 2,0 24-2,0-24 9,2 22-3,-2-22-9,0 25 5,0-25 2,0 29 1,0-16 0,0-13-2,0 28 1,0-12 3,0-16-4,0 28 1,0-13-4,0-15 6,3 29 2,-3-16-5,0-13 1,2 27 0,-2-27 5,0 24-3,0-24-7,1 20 10,-1-20 0,2 20-8,-2-20-3,2 20 10,-2-20-2,0 0 4,1 27-2,-1-27-9,0 14 11,0-14-5,0 0 0,2 23-5,-2-23 2,2 14 3,-2-14 1,0 0-5,0 23 2,0-23 3,0 0-4,0 25 5,0-25-6,0 0 5,0 19-4,0-19 6,0 0-6,0 21-3,0-21 10,0 0-7,1 21 0,-1-21-3,0 0 2,0 0 5,0 20 2,0-20-2,0 0 2,0 0-6,4 17 1,-4-17 3,0 0-3,0 0 7,0 0-8,5 22 2,-5-22-4,0 0 4,0 0-1,0 0 3,3 13 1,-3-13 1,0 0-5,0 0-1,0 0 11,0 0-7,0 0-2,0 0 7,0 0-3,0 0-5,0 0 3,5 17-4,-5-17 0,0 0 7,0 0-6,0 0 6,0 0-5,0 0-3,0 0 5,0 0 2,0 0 2,0 0-12,0 0 7,0 0-3,0 0 3,0 0-1,0 0 1,0 0-3,0 0 8,0 0-6,0 0 4,6 12-5,-6-12 8,0 0 6,0 0-1,0 0 2,0 0 4,0 0 6,0 0 3,0 0 0,0 0 7,0 0 10,0 0 4,0 0-1,24 1 2,-24-1-6,0 0-2,23 0-5,-23 0 3,23 0-3,-23 0-5,26 0-4,-26 0-3,32-1-5,-32 1 0,30-1-5,-30 1 2,29 0-5,-29 0 0,25-1-7,-25 1 4,20 0-1,-20 0-2,0 0-1,26 0 5,-26 0-4,0 0-3,0 0 2,22 0-6,-22 0 4,0 0 2,0 0-3,0 0-1,21 1 1,-21-1-1,0 0-1,0 0-2,0 0 4,0 0-2,0 0 2,0 0-1,0 0 3,22 0-4,-22 0 2,0 0 0,0 0-7,0 0-19,0 0-19,0 0-22,0 0-45,0 0-95,-2-18-111,2 18-508,0 0-291</inkml:trace>
          <inkml:trace contextRef="#ctx0" brushRef="#br1" timeOffset="-64002.0265">-114 1157 1570,'0'0'-100,"0"0"29,0 0 21,0 0 23,0 0 3,0 0 14,0 0 25,0 0-4,0 0 15,0 0 14,0 0 0,0 0 13,0 0-13,0 0 5,0 0-3,0 0-10,0 0 5,0 0-7,0 0-4,0 0-14,0 0-1,0 0-1,0 0-2,0 0 5,0 0-1,0 0 0,0 0-3,-34 36-13,20-26 14,4 0 10,-5-2-3,4 5-9,1-1-7,-3 3 17,3-2-9,-3 1-8,3 0-3,0 0 3,-2-2 0,4 0 5,0 0-7,8-12 10,-14 21-9,8-12 10,6-9 6,-12 15-4,7-7 10,5-8 4,-8 13 17,8-13-12,0 0 6,-8 12 3,8-12 12,0 0 11,0 0 0,0 0-3,-10 14 3,10-14-2,0 0-9,0 0-19,0 0-66,0 0-103,0 0-149,0 0-365,30-33 26</inkml:trace>
          <inkml:trace contextRef="#ctx0" brushRef="#br1" timeOffset="-64445.6509">-218 893 2389,'0'0'-157,"0"0"19,0 0 26,0 0 11,0 0 19,0 0 10,0 0 14,0 0 4,0 0 8,0 0 10,0 0 3,0 0 17,0 0 7,0 0-2,0 0-2,0 0 5,0 0-4,0 0 4,0 0-6,0 0 7,0 0-15,0 0 3,0 0 3,0 0 14,0 0-12,0 0 4,0 0-5,0 0 2,0 0 7,0 0 9,0 0-21,0 0 9,0 0 0,-10 55 0,10-55 4,-5 14-7,5-14 29,0 0-21,0 25-2,0-25 9,0 0 5,3 26 0,-3-26-1,4 17 3,-4-17-1,8 16 11,-8-16 7,12 19 15,-12-19 3,15 17 18,-9-11 14,-6-6-9,18 14 1,-18-14 2,19 12-8,-11-6-4,-8-6-4,20 8-9,-20-8-1,18 8-4,-18-8-10,16 9-5,-16-9-1,15 7 1,-15-7-4,17 11-6,-17-11-6,13 12 2,-13-12-1,12 15 1,-12-15-1,14 13-3,-14-13-1,10 15-1,-10-15 1,10 12 8,-10-12-8,7 14 2,-7-14-6,0 0-3,12 16 4,-12-16-5,4 14 5,-4-14 2,0 0-4,7 18 5,-7-18-4,0 0-2,8 19-2,-8-19-6,0 0 15,4 20-4,-4-20-8,0 0 4,0 16-1,0-16 12,0 0-7,0 0-4,0 19 3,0-19 2,0 0-2,0 0 1,0 0-1,-5 19 5,5-19 0,0 0 5,-14 12-4,14-12 7,-13 8-3,13-8-4,-15 6 6,15-6 1,0 0-3,-21 4-10,21-4-24,0 0-27,-20 0-35,20 0-40,0 0-47,-18-13-46,18 13-355,-8-17 151</inkml:trace>
          <inkml:trace contextRef="#ctx0" brushRef="#br1" timeOffset="-63317.5646">303 1082 1814,'0'0'-134,"0"0"17,0 0 29,-18 10 26,18-10 11,0 0 13,-15 6 15,15-6 13,0 0 14,-17 6 7,17-6 13,0 0 10,0 0 12,-18 6-1,18-6 0,0 0 8,0 0-2,-15 4 8,15-4 12,0 0-5,0 0 1,0 0 13,0 0-5,0 0 3,0 0-1,-18 8-8,18-8 4,0 0-8,0 0 0,0 0-7,0 0-4,0 0 0,0 0-1,0 0 2,0 0-8,0 0 3,0 0-3,0 0-3,0 0 1,0 0-2,0 0-8,0 0-3,0 0-6,0 0 3,55 1-5,-55-1-2,31-3-3,-31 3 0,32-1-2,-32 1-1,28-5-3,-28 5-1,21 0 0,-21 0-3,17-2 2,-17 2-5,0 0 2,0 0-3,26-1-3,-26 1 2,0 0 2,0 0-4,17-3 2,-17 3-11,0 0-20,0 0-18,0 0-30,0 0-38,18-6-41,-18 6-60,0 0-69,3-11-441,-3 11-104</inkml:trace>
          <inkml:trace contextRef="#ctx0" brushRef="#br1" timeOffset="-62640.5556">625 839 2051,'0'0'-119,"0"0"42,-8 17 31,8-17 12,0 0 32,0 0-1,0 0 11,0 0 2,0 0 19,0 0 5,0 0 3,-8 14-6,8-14 6,0 0-10,0 0 2,0 0-14,0 0 4,0 0-6,0 0 2,-7 14-6,7-14 2,0 0-2,-6 14-3,6-14-2,0 0 7,-7 22-11,7-22 2,-2 20 1,2-20 5,0 24-2,0-24 0,0 28 2,2-11-4,-2 1 10,5 1-5,0 0 4,3 2 3,1 1 3,2-2-3,-1-3 4,0 0-1,-2-6 0,4-2 1,-2 2 9,5-2 38,-15-9 10,19 2 14,-19-2-5,0 0-8,34-12-6,-25 0-13,0 0-9,-1-4-1,4-4-5,-4-1-7,0 1-5,-5 2-3,4 1-5,-2 0 0,-2-1-2,-3 18-4,7-22 6,-7 22 5,7-23-5,-7 23-5,1-13-1,-1 13-6,0 0-1,5-21-5,-5 21-5,0 0-1,0 0 2,0 0-2,0 0-3,0 0-2,0 0 3,0 0-2,0 0 2,-20 55 2,20-39 4,0 4 0,2 3 2,3 3-1,-3 2-1,-1-2 5,6 0-2,-4-6-5,-1 0-18,-1-4-28,-1-16-22,5 26-19,-5-26-60,2 7-112,-2-7-558,0 0-280</inkml:trace>
          <inkml:trace contextRef="#ctx0" brushRef="#br1" timeOffset="-61953.5622">979 873 2400,'0'0'-106,"0"0"24,0 0 23,0 0 26,0 0 12,0 0 21,0 0 10,0 0 0,0 0 2,0 0 0,0 0-1,0 0-11,0 0 10,-5 43-6,5-43 1,0 0 2,0 0-5,-1 20 10,1-20-5,0 0-4,-4 28-1,4-28 3,4 28-5,-3-14 0,1 5 5,0 1 12,-2-1-13,3 2 13,-1-4-9,-2 3 1,0-20-6,3 32 5,-3-18 6,0-14-14,3 25 3,-3-25 2,0 20 5,0-20 1,0 0 37,2 21 24,-2-21 13,0 0 20,3 15 9,-3-15 14,0 0 9,0 0 4,0 0-12,0 0-7,0 0-15,0 0-13,0 0-11,0 0-3,0 0-14,0 0-1,0 0-6,0 0-2,0 0-1,0 0-4,0 0-10,0 0-2,-20-47-3,20 47-5,-3-20-1,3 20-5,-3-19 0,3 19-5,-2-21-4,2 21-7,5-22 5,-5 22-11,5-24-8,-2 12-9,-3 12-7,10-23-9,-1 11-6,-9 12 1,14-22-1,-9 13-3,-5 9-2,19-15-2,-19 15 1,19-11 2,-19 11 0,17-2 3,-17 2 2,0 0 1,21 2 4,-21-2-1,15 12 3,-15-12 1,10 17 6,-10-17 1,9 21-1,-5-10 5,-4-11 1,5 27 4,-3-15 2,-2-12-2,5 28-14,-3-15-19,-2-13-29,6 30-20,-6-18-23,0-12-43,5 27-31,-3-20-58,-2-7-562,7 18-266</inkml:trace>
          <inkml:trace contextRef="#ctx0" brushRef="#br1" timeOffset="-61093.5396">1351 688 1611,'0'0'-14,"0"0"28,-14-11 35,14 11 24,0 0 9,0 0 6,0 0-3,0 0 0,0 0-15,0 0-1,0 0-7,0 0-7,-9-15-5,9 15-9,0 0-8,0 0-3,0 0-3,0 0-1,0 0-5,0 0-5,0 0 4,27-17-11,-27 17-5,0 0 0,0 0 0,0 0-19,0 0-2,36 17 4,-36-17 1,12 18-5,-12-18 2,6 18 3,-6-18 5,5 16-9,-5-16 13,0 0-5,2 24 1,-2-24 2,0 0-3,-5 21 5,5-21 3,0 0 0,-5 17 26,5-17 16,0 0 18,0 0 17,-15 11 7,15-11 4,0 0 9,0 0-9,0 0-1,0 0-15,0 0-1,0 0-6,-38-25-13,38 25-1,-7-17-12,7 17-19,-3-17-22,3 17-30,2-20-27,-2 20-57,0 0-44,6-31-56,-1 19-64,4 2-494,-9 10-200</inkml:trace>
          <inkml:trace contextRef="#ctx0" brushRef="#br1" timeOffset="-61574.6458">1355 933 2357,'0'0'-121,"0"0"28,0 0 26,0 0 25,0 0 10,0 0 12,0 0 14,0 0-4,0 0 3,0 0 20,0 0-12,0 0 8,0 0-2,0 0-7,0 0-4,0 0 4,0 0 1,0 0-2,0 0 1,0 0 3,0 0-3,0 0-3,0 0 9,0 0-5,-7 61 9,7-61-3,2 31 4,-2-14-1,3 3 1,0 2 11,-1-1-9,3 5 10,-2-3-8,1-1 8,-1 1-6,0-1-3,1-1 6,0-3 1,-4-4-8,4 3 8,-3-4-3,-1-13 3,7 20 4,-7-20-11,5 11-85,-5-11-93,0 0-143,0 0-244,0 0 185</inkml:trace>
          <inkml:trace contextRef="#ctx0" brushRef="#br1" timeOffset="-59736.6248">1664 1163 2292,'0'0'-121,"-20"0"40,20 0 32,0 0 38,-26 0 3,26 0 16,0 0 2,-20 3 9,20-3-2,0 0 16,0 0-3,-22 2-2,22-2 4,0 0 8,0 0 8,0 0 13,0 0 5,-20 1 13,20-1 1,0 0-1,0 0 1,0 0-3,0 0 0,0 0-4,0 0-11,0 0-4,0 0-8,0 0-2,0 0-8,0 0-5,55-31-2,-37 26-4,2 0-4,3 0-10,-1 1-3,-4-3-7,3 5-2,-2 0 0,-19 2 0,31-6-5,-16 4 1,-15 2 0,21-2-5,-21 2-4,0 0 1,29 0-1,-29 0 3,14 7-1,-14-7 0,0 0 4,14 15-1,-14-15-2,10 16 0,-10-16 2,5 20 3,-5-20-2,6 20 1,-1-6-1,-5-14 3,7 21-2,-7-21 5,5 21-5,0-9 3,-5-12 0,8 17 5,-8-17 0,8 18 2,-8-18-1,10 12 3,-10-12 13,0 0 23,13 13 2,-13-13 11,0 0-1,17 1 2,-17-1-8,0 0 1,0 0-3,25-20-7,-25 20-5,10-15-3,-10 15-5,10-19-5,-10 19-1,4-24-6,-4 24-2,4-18-5,-4 18 0,0-17-6,0 17-1,-10-17-3,10 17-3,-15-18-11,15 18-14,-22-12-10,9 9-23,13 3-26,-26-4-15,26 4-37,-27-2-52,27 2-80,-23-3-616,23 3-422</inkml:trace>
          <inkml:trace contextRef="#ctx0" brushRef="#br1" timeOffset="-60345.5884">1758 976 2335,'-15'11'-43,"15"-11"30,0 0 42,-13 10 14,13-10 28,0 0 10,0 0 9,-11 7-1,11-7-4,0 0-5,0 0-4,0 0-3,0 0-9,0 0-3,0 0-5,-14 11-8,14-11-2,0 0-5,0 0-5,0 0 3,0 0-3,0 0-7,0 0 5,0 0-8,0 0-1,0 0-4,0 0 1,0 0-3,0 0-3,0 0-3,42-40 2,-34 29-3,2-1-3,-2 0-1,2-2-2,-2 0-10,2-2-7,-5-1 3,0 3-9,3-6 5,-4 5-6,-1-2 2,-3 17-1,5-33 3,-2 17 0,-3 16 1,0-28 1,0 28 0,-1-26 2,1 26-4,-4-25 2,4 25 3,-5-20 1,5 20-2,-5-17 1,5 17 3,0 0 6,-8-18 5,8 18-1,0 0 1,-5-17-3,5 17 0,0 0-6,0 0-2,-8-13-5,8 13 2,0 0 3,0 0-4,0 0-1,0 0 0,0 0 0,-31 30 1,24-18 6,2 2-5,2 7 2,-4 2 4,4 1-4,-2 4 2,1 2-1,3 7 2,1 2 3,-2 1-4,4-2 8,-1 4-3,3-2 2,-3 2 4,4-2 2,-3-2-3,3 0 0,0 1 4,-2-5 2,1-4 1,-1-5-1,0-5 1,0 0 1,-1-1-4,1-6-8,-3-13-21,5 26-16,-5-26-18,4 16-25,-4-16-47,0 0-63,0 0-77,0 0-518,0 0-217</inkml:trace>
          <inkml:trace contextRef="#ctx0" brushRef="#br1" timeOffset="-58297.7113">2082 905 2696,'0'0'-91,"0"0"27,0 0 37,0 0 11,0 0 8,0 0 20,0 0-17,0 0-5,0 0 6,0 0-1,0 0-1,0 0 0,14 51-4,-14-51 7,0 0 2,0 0 0,14 12-10,-14-12 5,10 10 1,-10-10-3,12 12 9,-12-12-3,12 14-3,-12-14 3,16 17 0,-9-5 2,-7-12 4,13 23-1,-6-11-1,-1 2-2,-6-14-2,7 23 1,-4-8 8,-3-15-7,8 24 0,-4-12 5,-4-12-5,5 24-4,-5-24 8,1 22-3,-1-22 3,2 19 1,-2-19 5,2 18-8,-2-18 0,0 0-4,1 23-2,-1-23 4,0 0-6,0 20 9,0-20 2,0 0-5,0 0 0,0 0 7,-3 23 8,3-23 34,0 0 15,0 0 19,0 0 12,0 0 5,0 0-8,0 0-11,0 0-4,0 0-11,0 0-8,0 0-2,0 0-9,0 0-8,0 0-4,0 0-1,-30-44-1,30 44-6,-6-21-1,6 21 1,-7-19-4,7 19-2,-3-19-3,3 19 2,-2-24-7,2 24 1,0-15 0,0 15-7,0 0 4,3-30 0,-3 30-6,7-17-1,-7 17-4,11-18-4,-4 8 0,-7 10-4,20-18-3,-7 9-5,-5 1-4,-8 8-4,19-11 0,-6 2-2,-13 9-2,15-6-3,-15 6 2,15-6-3,-15 6-1,0 0 5,23-5-1,-23 5 3,0 0 3,0 0 1,26 14 1,-26-14 2,8 12 2,-8-12 0,9 18-1,-9-18 1,8 20 5,-5-8-2,-3-12 8,2 28-2,0-15-3,-2-13 6,1 30-3,-1-30 2,0 22 5,0-22-6,-3 21 4,3-21-4,0 0 6,0 26-2,0-26 3,0 0-2,-2 19-1,2-19 8,0 0 0,0 0 22,0 0 19,4 19 9,-4-19 11,0 0 4,0 0-5,0 0-10,0 0-8,0 0-2,0 0-4,0 0-7,0 0-4,0 0-1,0 0-2,0 0-4,6-54-1,-6 54-4,2-23-2,-2 23-4,7-22 2,-7 22 0,3-20-5,-3 20-3,3-20 1,-3 20 1,3-20-3,-3 20-2,9-18-2,-9 18 0,5-14-3,-5 14 3,8-18-5,-8 18 4,8-15-4,-8 15-3,13-9-1,-13 9-8,15-7-8,-15 7-8,0 0-5,22-3-8,-22 3-2,0 0 1,0 0 5,30 6 4,-30-6 1,11 11 0,-11-11 5,13 14-1,-13-14 4,4 12 3,-4-12 3,6 15 7,-6-15-4,5 17 0,-5-17 3,7 14 4,-7-14-3,3 17 2,-3-17 1,0 0 3,0 21-2,0-21 9,0 0-3,7 19 2,-7-19-4,0 0 7,0 0 0,3 17 0,-3-17 17,0 0 17,0 0 11,0 0 14,0 0 6,0 0 10,0 0-7,0 0-2,0 0-12,0 0-6,0 0-6,0 0-4,23-38-4,-23 38-6,10-20-5,-6 7-6,-4 13-3,14-23-4,-9 9-9,2 2 9,-7 12-5,12-21-2,-8 9-5,-4 12 7,9-19-1,-9 19-1,10-14 0,-10 14-5,6-13 2,-6 13-2,0 0-2,12-15-3,-12 15 0,0 0-3,0 0 2,15-5-1,-15 5 0,0 0-2,0 0 1,0 0 3,25 21-1,-25-21 1,6 21-3,-3-7 6,2 1-4,-1 3 3,1-2-2,-2 6 5,-3-4 2,2 2-3,-1 0 2,1-1-26,-2 0-25,0-19-38,2 31-45,-2-31-65,-2 15-143,2-15-521,0 0-377</inkml:trace>
          <inkml:trace contextRef="#ctx0" brushRef="#br1" timeOffset="-57016.2452">2851 596 2570,'-18'-5'-144,"18"5"43,0 0 30,0 0 11,-21-9 23,21 9 16,0 0-1,-15-6 8,15 6 7,0 0-13,0 0 16,0 0-5,-22-3 0,22 3-5,0 0 11,0 0 4,0 0 15,0 0 3,0 0 10,0 0 15,0 0 14,0 0 3,0 0 5,0 0 1,0 0 0,0 0 0,0 0-7,0 0-1,0 0-2,0 0-7,0 0-5,0 0-3,0 0-6,0 0-5,0 0 2,0 0-4,0 0-3,0 0-4,65-2-1,-65 2-1,25-3-4,-25 3 2,29-4-1,-29 4-5,19 0 3,-19 0-3,0 0-2,24-2-4,-24 2 0,0 0 2,22 0-3,-22 0-4,0 0 4,0 0 0,0 0-1,21 0-1,-21 0 2,0 0 0,0 0 0,0 0 9,0 0 7,0 0-1,19-2 3,-19 2 2,0 0 0,0 0-4,0 0 1,0 0-1,0 0-5,0 0 4,0 0-6,0 0-2,0 0-1,0 0-1,0 0-3,0 0 2,0 0-6,0 0 1,0 0-2,0 0 2,0 0-4,0 0-3,0 0 2,0 0 0,0 0-4,0 0-2,0 0 2,18 11-4,-18-11 5,0 0-2,0 0-1,-2 20 4,2-20-3,0 0 2,2 24 2,-2-24-4,0 22-1,0-22 2,3 25 3,-3-10 0,0-15-1,0 35-2,0-15 6,0 2-2,0 0-1,0 1 0,0 0 2,0 6 2,0-7-2,0 3-1,0 3-2,0-3 3,0 2 4,0-1 0,3 3 1,-3-2-2,0-2-1,4 4 2,-3-3-2,1-3 2,0 4 0,-1-2-1,1-3 5,1-1 0,1 0-4,-4-2 1,3-1 0,-3-18-2,3 31 0,-3-16 4,0-15-4,3 25-2,-3-25 3,2 19 2,-2-19-1,0 16 0,0-16-1,0 0 0,2 22 1,-2-22-4,0 0 7,5 17 0,-5-17-2,0 0 2,0 0-5,0 0 5,0 0-1,3 21 2,-3-21 22,0 0 5,0 0-5,0 0 1,0 0 0,0 0-6,0 0 2,0 0-4,0 0-1,0 0-5,0 0 3,0 0-6,0 0 1,0 0-2,0 0 2,-3 21-4,3-21-1,0 0-1,0 0-1,0 0 1,0 0-2,0 0 3,-27 1-1,27-1-3,-25 1 6,25-1-4,-31 5-1,13-4-2,18-1 1,-37 5 0,19-2 1,-2 0-3,1-1-1,19-2 1,-29 4 2,13-1-9,16-3 5,-27 4 5,27-4 1,-24 1-5,24-1 1,-19 2-1,19-2 4,0 0-1,-21 0 3,21 0-2,0 0 0,0 0-16,-25 0-25,25 0-38,0 0-54,0 0-87,-11-16-93,11 16-168,0 0-394,0 0-375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3:09.52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CAC6328-9377-4750-BB99-4E7447369D53}" emma:medium="tactile" emma:mode="ink">
          <msink:context xmlns:msink="http://schemas.microsoft.com/ink/2010/main" type="writingRegion" rotatedBoundingBox="30637,13996 30679,13996 30679,14016 30637,14016"/>
        </emma:interpretation>
      </emma:emma>
    </inkml:annotationXML>
    <inkml:traceGroup>
      <inkml:annotationXML>
        <emma:emma xmlns:emma="http://www.w3.org/2003/04/emma" version="1.0">
          <emma:interpretation id="{BB8D8E9F-783A-4A8A-9FCB-87B61100EA59}" emma:medium="tactile" emma:mode="ink">
            <msink:context xmlns:msink="http://schemas.microsoft.com/ink/2010/main" type="paragraph" rotatedBoundingBox="30637,13996 30679,13996 30679,14016 30637,140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FB31B2-3AAC-4685-986A-A2EDCF9B1AC4}" emma:medium="tactile" emma:mode="ink">
              <msink:context xmlns:msink="http://schemas.microsoft.com/ink/2010/main" type="line" rotatedBoundingBox="30637,13996 30679,13996 30679,14016 30637,14016"/>
            </emma:interpretation>
          </emma:emma>
        </inkml:annotationXML>
        <inkml:traceGroup>
          <inkml:annotationXML>
            <emma:emma xmlns:emma="http://www.w3.org/2003/04/emma" version="1.0">
              <emma:interpretation id="{0C49EB1B-036C-4634-8E8E-E59892D61E93}" emma:medium="tactile" emma:mode="ink">
                <msink:context xmlns:msink="http://schemas.microsoft.com/ink/2010/main" type="inkWord" rotatedBoundingBox="30637,13996 30679,13996 30679,14016 30637,14016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,</emma:literal>
                </emma:interpretation>
                <emma:interpretation id="interp2" emma:lang="en-US" emma:confidence="0">
                  <emma:literal>:</emma:literal>
                </emma:interpretation>
                <emma:interpretation id="interp3" emma:lang="en-US" emma:confidence="0">
                  <emma:literal>;</emma:literal>
                </emma:interpretation>
                <emma:interpretation id="interp4" emma:lang="en-US" emma:confidence="0">
                  <emma:literal>-</emma:literal>
                </emma:interpretation>
              </emma:one-of>
            </emma:emma>
          </inkml:annotationXML>
          <inkml:trace contextRef="#ctx0" brushRef="#br0">42 0 252,'0'0'103,"-15"8"-34,15-8 31,0 0-6,0 0-47,0 0 15,0 0-5,0 0-5,-15 8 0,15-8 9,0 0-7,0 0 2,0 0-16,0 0 0,0 0-2,0 0-15,0 0 10,0 0-14,0 0 7,0 0-22,0 0-63,0 0-42,0 0-69,0 0-138,-12 4 95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0:44:13.72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3D25615B-27DC-42A0-AFD3-028F8CD50E57}" emma:medium="tactile" emma:mode="ink">
          <msink:context xmlns:msink="http://schemas.microsoft.com/ink/2010/main" type="writingRegion" rotatedBoundingBox="2658,2966 2428,2391 2886,2209 3115,2784"/>
        </emma:interpretation>
      </emma:emma>
    </inkml:annotationXML>
    <inkml:traceGroup>
      <inkml:annotationXML>
        <emma:emma xmlns:emma="http://www.w3.org/2003/04/emma" version="1.0">
          <emma:interpretation id="{66B8FDC4-FBD4-47F8-9C22-0C2F41B9EF4D}" emma:medium="tactile" emma:mode="ink">
            <msink:context xmlns:msink="http://schemas.microsoft.com/ink/2010/main" type="paragraph" rotatedBoundingBox="2658,2966 2428,2391 2886,2209 3115,27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222C82-819A-4395-8E11-7E8B50A6D14E}" emma:medium="tactile" emma:mode="ink">
              <msink:context xmlns:msink="http://schemas.microsoft.com/ink/2010/main" type="line" rotatedBoundingBox="2658,2966 2428,2391 2886,2209 3115,2784"/>
            </emma:interpretation>
          </emma:emma>
        </inkml:annotationXML>
        <inkml:traceGroup>
          <inkml:annotationXML>
            <emma:emma xmlns:emma="http://www.w3.org/2003/04/emma" version="1.0">
              <emma:interpretation id="{B33C2EEC-B480-4229-9027-30BDA9524EAD}" emma:medium="tactile" emma:mode="ink">
                <msink:context xmlns:msink="http://schemas.microsoft.com/ink/2010/main" type="inkWord" rotatedBoundingBox="2658,2966 2428,2391 2886,2209 3115,2784"/>
              </emma:interpretation>
              <emma:one-of disjunction-type="recognition" id="oneOf0">
                <emma:interpretation id="interp0" emma:lang="en-US" emma:confidence="0.5">
                  <emma:literal>RI's</emma:literal>
                </emma:interpretation>
                <emma:interpretation id="interp1" emma:lang="en-US" emma:confidence="0">
                  <emma:literal>Is.</emma:literal>
                </emma:interpretation>
                <emma:interpretation id="interp2" emma:lang="en-US" emma:confidence="0">
                  <emma:literal>Ropar</emma:literal>
                </emma:interpretation>
                <emma:interpretation id="interp3" emma:lang="en-US" emma:confidence="0">
                  <emma:literal>Rprt</emma:literal>
                </emma:interpretation>
                <emma:interpretation id="interp4" emma:lang="en-US" emma:confidence="0">
                  <emma:literal>s.</emma:literal>
                </emma:interpretation>
              </emma:one-of>
            </emma:emma>
          </inkml:annotationXML>
          <inkml:trace contextRef="#ctx0" brushRef="#br0">194 182 2070,'0'0'-161,"0"0"19,0 0 6,0 0 29,0 0 6,0 0 8,0 0 15,0 0 8,0 0 10,0 0 4,0 0 5,0 0 17,0 0 17,0 0 14,0 0 13,0 0 2,0 0 8,0 0-11,0 0-3,0 0 13,0 0-7,0 0-1,0 0-9,0 0 5,0 0-5,0 0 3,0 0 6,0 0-6,0 0 5,0 0 9,0 0 6,0 0-14,0 0 2,28-11-8,-28 11 4,0 0 14,0 0-2,0 0 0,0 0-5,0 0-12,0 0 5,0 0-2,0 0-7,0 0 2,0 0-1,0 0-12,0 0 3,0 0 4,0 0 4,0 0-6,0 0 6,0 0 6,0 0-6,0 0 13,0 0 7,0 0-1,0 0-3,0 0 4,0 0 7,0 0-11,0 0 8,0 0-2,0 0-3,0 0 3,0 0-16,0 0-1,0 0 7,0 0-10,0 0 6,0 0-5,0 0 0,0 0 0,0 0 2,0 0-8,0 0 3,0 0 1,0 0-4,0 0-5,0 0 21,0 0-22,0 0 10,0 0-7,0 0 4,0 0 1,0 0-6,0 0 12,0 0-3,0 0-15,0 0 12,0 0 2,0 0-4,0 0 11,0 0-7,0 0-8,0 0 14,0 0-13,0 0 11,0 0-8,0 0 4,0 0 2,0 0 4,0 0-4,0 0-8,0 0 0,0 0 10,0 0-2,0 0-4,0 0 1,0 0 1,0 0-2,0 0-6,0 0-2,0 0 15,0 0 1,0 0-11,0 0 6,0 0-2,0 0 3,0 0-4,0 0 5,0 0-7,0 0-6,0 0 7,0 0 2,0 0 0,0 0 0,0 0 0,0 0 0,0 0-6,0 0 6,0 0-10,0 0 7,0 0 6,0 0 1,0 0-3,0 0 7,0 0-11,-21 45-2,21-45 5,0 0 8,0 0-5,0 0-6,0 0 6,0 0-6,0 0-2,0 0 13,0 0-11,0 0 8,0 0 6,0 0-14,0 0 6,0 0-3,0 0-3,0 0-2,0 0 0,0 0 10,0 0-4,0 0 7,0 0-1,-7 12-12,7-12 2,0 0 3,0 0 1,0 0-2,0 0-6,0 0 1,0 0 1,0 0 9,0 0-15,0 0 7,0 0 11,0 0-4,0 0 3,0 0 0,0 0-6,0 0 0,0 0-6,0 0 5,0 0 1,0 0 1,0 0-7,0 0 0,-18 7 1,18-7 8,0 0 5,0 0 0,0 0-10,0 0 8,0 0-1,0 0-10,0 0 9,0 0 0,0 0-7,0 0 13,0 0-6,0 0-1,0 0-6,0 0-5,0 0 18,0 0-7,0 0 5,0 0-4,0 0-4,0 0 0,0 0-6,0 0 3,0 0 9,-13 7 8,13-7-9,0 0-4,0 0 3,0 0 2,0 0 3,0 0 2,0 0-10,0 0-5,0 0 1,0 0 7,0 0-5,0 0 15,0 0-7,0 0-3,0 0 11,0 0-15,0 0 15,0 0 13,-15 7-14,15-7 7,0 0-11,0 0 3,0 0 3,0 0 4,0 0-13,0 0 7,0 0 2,0 0-7,0 0 0,-18 5 5,18-5-17,0 0 18,0 0-9,0 0 11,0 0 10,0 0-1,0 0-1,0 0 7,0 0-5,0 0-10,0 0-3,0 0-2,0 0 12,0 0-11,0 0 6,-18 4-3,18-4 2,0 0-9,0 0 11,0 0 18,0 0-5,0 0-3,0 0-1,0 0-10,0 0 2,0 0-2,0 0 0,0 0-6,-22-14 3,22 14 1,0 0-9,0 0 1,0 0 6,0 0-5,0 0-4,-15-7 1,15 7 5,0 0-5,0 0 2,0 0 12,0 0-3,0 0 2,0 0-1,0 0-1,-13-9-4,13 9-5,0 0 0,0 0-2,0 0 2,0 0 2,0 0 2,0 0-7,0 0-1,0 0 5,0 0 0,0 0 11,0 0 1,0 0 4,0 0-7,-12-12 0,12 12-1,0 0-3,0 0 2,0 0-4,0 0 0,0 0-2,0 0-1,0 0-5,-9-13-1,9 13 5,0 0-6,0 0 7,0 0-2,0 0-1,0 0-1,0 0-3,0 0 5,0 0 1,-12-13 10,12 13 0,0 0-4,0 0 3,0 0 1,0 0-11,0 0 2,0 0 1,0 0-1,-7-12-5,7 12 5,0 0-6,0 0 3,0 0 4,0 0-3,0 0 6,0 0-3,0 0 0,0 0 1,-8-16-1,8 16 2,0 0-3,0 0-1,0 0 0,0 0-1,0 0-1,0 0 1,0 0-1,-7-16 0,7 16-4,0 0 0,0 0 4,0 0-3,0 0 0,0 0 1,0 0-2,0 0 0,-6-16-3,6 16 4,0 0-4,0 0 4,0 0 0,0 0-4,0 0 6,0 0-1,0 0-3,-3-18-2,3 18 4,0 0-4,0 0 1,0 0 0,0 0 1,0 0-2,0 0 0,0 0-2,0 0 2,0 0 4,0 0-4,3-23 1,-3 23-6,0 0 1,0 0 7,0 0-3,0 0 1,0 0-2,0 0 2,0 0-1,3-18 2,-3 18-5,0 0 3,0 0-3,0 0 3,0 0 2,0 0-4,0 0-2,0 0 4,7-15-2,-7 15-1,0 0 2,0 0 2,0 0-1,0 0-2,0 0 2,0 0-5,0 0 2,0 0 0,8-14 0,-8 14 3,0 0 2,0 0-6,0 0-1,0 0 7,0 0-6,0 0 3,0 0 0,13-13-4,-13 13 6,0 0-5,0 0 1,0 0-4,12-9 2,-12 9-5,0 0-5,0 0-3,0 0-2,0 0-4,0 0 6,15-6 0,-15 6-5,0 0 3,0 0 2,0 0 2,0 0 2,21-4 3,-21 4-3,0 0 2,0 0 2,18-6 3,-18 6 2,0 0-2,0 0 1,22-2 2,-22 2-1,0 0-2,0 0-4,0 0 7,0 0-4,25-2 1,-25 2-8,0 0 3,0 0-5,0 0-2,0 0 3,0 0 5,0 0-4,0 0-1,25 2 7,-25-2-1,0 0 4,0 0 1,0 0-4,0 0 6,18 5-6,-18-5 3,0 0 2,0 0-7,0 0 4,18 3 5,-18-3-4,0 0 2,0 0-8,0 0 7,16 8-1,-16-8 3,0 0 0,0 0-4,0 0 1,12 8 6,-12-8 0,0 0 0,0 0 6,0 0-8,0 0-7,0 0 4,15 11 10,-15-11-10,0 0 2,0 0 5,0 0-6,0 0 2,10 12-2,-10-12 1,0 0 1,0 0-2,8 10-1,-8-10 0,0 0 1,0 0-3,0 0 6,7 13-2,-7-13 1,0 0 0,0 0-2,0 0 4,0 0-7,6 17 5,-6-17-2,0 0 2,0 0-8,0 0 5,0 0 1,4 14 0,-4-14 7,0 0-9,0 0 6,0 0 0,5 19 3,-5-19-4,0 0-1,0 0 0,0 0-2,3 18 1,-3-18 2,0 0 2,0 0-3,0 0 3,0 0-1,3 17-5,-3-17-1,0 0 2,0 0-1,0 0-2,-3 21 7,3-21 4,0 0-2,0 0-4,0 0 4,0 0-2,0 22 0,0-22 0,0 0 1,0 0-2,0 0-1,-3 18 6,3-18-2,0 0-5,0 0 2,-5 19 2,5-19 0,0 0-3,0 0 2,-4 19-2,4-19 4,0 0 2,0 0-7,-3 21 4,3-21-3,0 0 3,0 0-1,-3 17 1,3-17 2,0 0 0,0 0-6,-7 18 0,7-18 3,0 0-4,0 0 2,-5 17-2,5-17 6,0 0 4,0 0-6,0 0 2,-6 20 0,6-20-5,0 0 4,0 0-1,-4 15 4,4-15-4,0 0 0,0 0 4,-8 17-1,8-17-2,0 0-5,0 0 7,-7 14-6,7-14 6,0 0-2,0 0 1,0 0 6,-6 18-8,6-18-3,0 0-2,0 0 10,-12 15-5,12-15 4,0 0-8,0 0 5,-6 15 5,6-15-10,0 0 2,0 0 6,0 0 1,-10 13-5,10-13-3,0 0 5,0 0-3,0 0 1,0 0 2,0 0-2,-9 14 4,9-14-1,0 0-7,0 0 0,0 0 5,0 0 2,0 0-2,0 0-2,-10 14 4,10-14-1,0 0-4,0 0-2,0 0 2,0 0-1,-8 10 5,8-10-6,0 0 4,0 0 0,0 0 2,0 0-4,0 0 9,-13 11-3,13-11 1,0 0-4,0 0 2,0 0 1,0 0-1,0 0-3,0 0 4,0 0 2,0 0 7,-15 6 8,15-6 0,0 0 4,0 0-8,0 0 5,0 0-2,0 0-1,0 0-2,0 0-3,0 0 0,0 0-5,-21 0-2,21 0 4,0 0-2,0 0-2,0 0 2,0 0 0,0 0 0,0 0-2,0 0 4,0 0 5,0 0 7,0 0-2,0 0 4,0 0 1,0 0 0,-30-6 0,30 6 2,0 0-3,0 0-6,0 0 6,0 0-1,0 0-2,-13-9-3,13 9 1,0 0-6,0 0 3,0 0 3,0 0-9,0 0-1,0 0-2,0 0 1,-12-12-2,12 12 1,0 0 1,0 0-4,0 0 0,0 0 1,0 0 1,0 0-6,-10-14 2,10 14 0,0 0 0,0 0 1,0 0-3,0 0 1,0 0 2,0 0-4,0 0 1,0 0 1,0 0 4,-8-14 7,8 14 2,0 0 4,0 0-5,0 0-1,0 0 3,0 0-6,0 0 2,0 0 0,0 0-4,0 0-1,0 0 0,-7-15 3,7 15-3,0 0 0,0 0-6,0 0 3,0 0-2,0 0 3,0 0-4,0 0 3,0 0-3,0 0 2,0 0-1,0 0 0,0 0-1,0 0-2,0 0 0,0 0 0,0 0-1,0 0-3,0 0 3,0 0-5,0 0 0,0 0 3,15-23-3,-15 23 0,0 0-2,0 0-2,18-2 3,-18 2-1,0 0-1,0 0 1,0 0 2,22-3 1,-22 3 0,0 0 0,0 0-5,0 0 0,0 0-4,31 1-5,-31-1 5,0 0-3,0 0-2,25-1 0,-25 1 3,0 0-6,0 0 2,21 0-8,-21 0 3,0 0-2,0 0 0,19 3-1,-19-3 4,0 0 0,0 0-1,18 5 2,-18-5-2,0 0 3,0 0 0,18 5 0,-18-5 3,0 0-1,0 0-7,15 6 0,-15-6 5,0 0-4,0 0 11,0 0-9,13 9 3,-13-9 5,0 0 3,0 0-4,0 0-3,0 0 8,0 0-7,15 6-5,-15-6 10,0 0-1,0 0 3,0 0 1,0 0 1,12 11 0,-12-11 6,0 0-7,0 0 8,0 0-4,0 0 4,13 10 0,-13-10-1,0 0 3,0 0-6,11 12 4,-11-12 1,0 0-1,0 0 2,15 7 0,-15-7 4,0 0-4,0 0 5,10 9-7,-10-9 4,0 0 4,0 0-3,0 0 2,15 9 1,-15-9-3,0 0 1,0 0-10,0 0 10,13 7-2,-13-7-4,0 0 2,0 0-1,15 8 0,-15-8 5,0 0-6,0 0 4,0 0 0,0 0 2,0 0-4,15 7 2,-15-7-2,0 0 9,0 0-2,0 0-1,0 0-1,0 0 2,0 0 4,25-3-4,-25 3-2,0 0 2,0 0 0,0 0-5,21-12 8,-21 12 0,0 0-5,7-9-6,-7 9 2,0 0 4,12-13-1,-12 13 2,0 0 2,0 0-6,9-15 1,-9 15-5,0 0 1,0 0 5,9-12 2,-9 12-7,0 0 2,0 0-2,0 0-1,0 0 4,0 0-5,0 0 3,0 0 0,6-14 6,-6 14-11,0 0 4,0 0 2,0 0 6,0 0-1,0 0-4,0 0 3,0 0 4,0 0-2,0 0-6,0 0-1,0 0 4,0 0 2,0 0-2,0 0 0,0 0-1,0 0-1,9-14-1,-9 14-1,0 0 5,0 0-3,0 0-1,0 0 7,0 0 0,0 0 4,0 0-1,0 0-2,0 0-7,0 0 3,0 0-5,0 0 4,0 0 0,0 0-7,0 0 2,0 0-5,0 0 7,0 0 2,0 0-3,0 0-5,0 0 9,0 0-5,0 0 4,0 0-2,0 0-6,0 0 5,0 0 2,0 0 0,0 0-6,0 0 5,0 0-4,0 0 1,0 0 1,0 0-5,0 0 0,0 0-9,0 0-4,0 0 0,0 0-25,0 0-29,0 0-30,0 0-38,0 0-62,0 0-383,0 0 126</inkml:trace>
          <inkml:trace contextRef="#ctx0" brushRef="#br0" timeOffset="3908.6065">252 140 1617,'0'0'-126,"0"0"21,0 0 20,0 0 20,0 0 1,0 0 19,0 0 9,0 0 2,0 0 16,0 0 9,0 0 9,0 0-3,0 0 8,0-22-3,0 22 1,0 0 0,0 0-3,0 0 24,0 0 8,0 0-12,0 0 3,0 0 3,0 0 1,0 0 32,-3-18-12,3 18-12,0 0 6,0 0 6,0 0 1,0 0-1,0 0-11,-5-17-2,5 17 9,0 0-8,0 0-3,0 0 9,0 0-11,0 0-6,0 0-1,0 0-1,0 0-3,0 0-7,0 0-1,0 0-2,0 0 13,0 0-18,0 0 6,0 0-2,0 0 3,0 0-9,0 0-1,0 0-2,0 0-1,0 0 1,0 0 5,0 0-9,0 0-1,0 0 1,0 0 7,0 0-11,0 0 10,0 0-4,0 0 3,0 0-5,0 0-1,0 0-2,0 0 14,0 0 7,0 0-1,0 0-12,0 0-4,0 0-8,0 0 8,12 53 4,-12-53 1,0 0 11,0 0-22,0 0 10,0 0-6,0 0-5,0 22 8,0-22 11,0 0-8,0 0-6,0 0-4,0 0 5,-7 20 10,7-20-7,0 0-1,0 0 3,0 0 5,-8 12-7,8-12 2,0 0 9,0 0-21,0 0 12,0 0 0,-7 13 8,7-13-3,0 0 3,0 0-10,0 0-9,0 0 6,0 0 5,-12 11 2,12-11 3,0 0-5,0 0 0,0 0 0,0 0 5,0 0-5,0 0 13,0 0-11,0 0-5,0 0 10,0 0-7,0 0 4,0 0 1,0 0 8,0 0-6,0 0-1,0 0 4,0 0-5,0 0 4,0 0 2,0 0-15,0 0 5,0 0 15,0 0-6,0 0 2,0 0-2,0 0-6,0 0 20,0 0-1,0 0-3,0 0-8,0 0-9,0 0 0,12-54-4,-12 54 6,7-17 8,-7 17-3,0 0-4,0-22-3,0 22-2,0 0 3,5-22 6,-5 22-11,0 0-3,0-17 13,0 17-9,0 0 3,0 0 0,3-19-9,-3 19 11,0 0-5,0 0-3,0 0 1,0 0-2,3-19 4,-3 19-8,0 0 11,0 0 2,0 0-2,0 0-4,0 0-4,0 0 0,0 0-2,0 0 8,4-16-5,-4 16-2,0 0-4,0 0-1,0 0 2,0 0-6,0 0 9,0 0-3,0 0-5,0 0-5,0 0 11,0 0 8,0 0-9,0 0 2,0 0 4,0 0-6,0 0 8,0 0-7,0 0 6,0 0-10,0 0 9,0 0 0,0 0-6,0 0 8,-4 55 5,4-55 2,0 0-6,0 0-1,-6 20-2,6-20-3,0 0-3,-2 17 21,2-17-11,0 0 5,-7 16-4,7-16-4,0 0 11,-3 15-12,3-15 9,0 0 4,0 0-14,-7 19 9,7-19-3,0 0 8,0 0-16,-5 18 2,5-18 7,0 0-2,0 0-4,-6 14 3,6-14 2,0 0-8,0 0 2,0 0-4,0 0 7,-7 14 4,7-14-3,0 0-6,0 0 15,0 0-8,0 0 6,-11 12-12,11-12 3,0 0 11,0 0-11,0 0 8,-14 9-2,14-9-1,0 0-1,0 0-2,0 0-6,-18 5 18,18-5-10,0 0-4,0 0 7,-18 2-2,18-2-3,0 0 2,0 0 14,0 0-14,0 0 3,0 0-8,-30-7 9,30 7-6,0 0 5,0 0-8,0 0 11,-16-7 0,16 7-11,0 0 9,0 0-4,-15-9-5,15 9 1,0 0 1,0 0-5,0 0 12,-15-8-8,15 8 10,0 0-3,0 0 7,0 0-4,0 0 9,-13-12-1,13 12 5,0 0-5,0 0-1,-12-13-5,12 13-6,0 0 7,0 0-1,0 0-1,-6-14 5,6 14-9,0 0 8,0 0-5,-9-12-4,9 12 5,0 0-4,0 0-5,0 0 10,0 0-6,-6-19 8,6 19-7,0 0 6,0 0 8,-4-14-4,4 14 1,0 0-5,0 0-7,0 0 7,-6-20 7,6 20-13,0 0 2,0 0-6,0 0 13,-2-18-7,2 18-6,0 0 3,0 0 3,0 0-4,0 0-6,-3-20 2,3 20 6,0 0-6,0 0 6,0 0 2,0 0-7,0 0-2,0 0 6,3-25-5,-3 25-3,0 0-4,0 0 12,8-14-5,-8 14-3,0 0 1,10-10-5,-10 10 8,0 0-3,0 0 4,15-13-3,-15 13-1,12-7 2,-12 7-7,0 0 2,18-5 1,-18 5-2,0 0-8,0 0 4,21-6 4,-21 6-12,0 0 4,20-1 3,-20 1-6,0 0-3,0 0 6,22 0-9,-22 0 4,0 0 1,0 0-2,23 4 10,-23-4-1,0 0 10,0 0-1,16 6-4,-16-6 6,0 0-2,0 0-10,19 9 4,-19-9 1,0 0 7,15 7-13,-15-7 17,0 0-20,9 12 11,-9-12 2,0 0 7,12 12-5,-12-12-1,7 11-1,-7-11 5,0 0-3,11 18 4,-11-18-7,4 12 9,-4-12-11,0 0 10,6 17-10,-6-17 1,0 0 9,5 13-2,-5-13 3,0 0-2,0 0-6,3 19 5,-3-19 2,0 0 0,4 13-3,-4-13-6,0 0 7,0 0-2,3 19-3,-3-19 5,0 0-2,0 0-6,3 20 8,-3-20-1,0 0 1,0 0-1,0 20-7,0-20 9,0 0-8,0 0 5,0 19 1,0-19-8,0 0 10,0 0-5,0 21-4,0-21 11,0 0 2,0 0-9,-3 21-4,3-21 8,0 0-4,0 0 6,0 19 0,0-19-9,0 0 3,0 0 1,0 0 6,-3 21-4,3-21 1,0 0 14,0 0-18,-4 19-3,4-19 9,0 0 6,0 0-9,-5 20-5,5-20 10,0 0-5,-6 13 5,6-13-8,0 0 5,-7 16 4,7-16-8,0 0-1,-3 17 3,3-17-4,0 0-2,0 0 5,-8 15 1,8-15-6,0 0 3,0 0 6,-10 18-7,10-18 9,0 0-6,-9 11-9,9-11 13,0 0-5,0 0 5,-13 15-1,13-15-7,0 0-2,0 0 6,-11 12-8,11-12 6,0 0 3,0 0 0,-10 11-1,10-11 8,0 0-4,0 0 7,-12 10-4,12-10 10,0 0-24,0 0 8,-15 9 2,15-9-12,0 0 18,0 0-5,-16 7-6,16-7-1,0 0 3,0 0-1,-15 9 11,15-9-1,0 0 2,0 0-11,0 0 1,0 0 0,-15 6 0,15-6 0,0 0-7,0 0 5,0 0 5,0 0 6,0 0 2,0 0-11,0 0 2,-17 6-4,17-6-1,0 0 11,0 0 0,0 0-12,0 0 10,0 0 15,0 0 2,0 0-4,0 0 4,0 0-4,0 0 1,0 0-2,0 0 9,0 0-1,0 0-4,-29-9-3,29 9-13,0 0 12,0 0-6,-10-12 0,10 12 7,0 0-8,0 0-3,0 0 5,-12-14-9,12 14 1,0 0 6,0 0-11,0 0 13,-10-12-5,10 12 0,0 0-1,0 0 4,0 0 0,-5-19-1,5 19-6,0 0 8,0 0-13,0 0 8,0-23-5,0 23 4,0 0-4,0 0-6,9-21 7,-9 21 0,0 0 1,0 0 1,6-18-1,-6 18-8,0 0 9,0 0-6,3-15 2,-3 15-5,0 0 6,0 0-9,0 0 7,0 0-3,9-13 1,-9 13 3,0 0-5,0 0-3,0 0 3,16-9 0,-16 9 3,0 0-6,0 0 7,22-3 2,-22 3-6,0 0-3,18-3 3,-18 3 4,0 0-11,0 0 13,25 3 0,-25-3-6,0 0-2,18 3 7,-18-3-9,0 0 2,21 8 1,-21-8 1,15 6 0,-15-6 0,0 0-1,19 10 2,-19-10 0,9 7 2,-9-7 1,0 0 4,15 9 0,-15-9-9,15 6 7,-15-6-2,0 0-1,18 11 5,-18-11-9,14 7 3,-14-7 5,0 0-4,18 12-4,-18-12 3,11 4 7,-11-4-6,0 0 5,15 11-5,-15-11-1,0 0-3,14 10 7,-14-10 1,0 0-7,11 6 7,-11-6-2,0 0-1,0 0 6,15 11-6,-15-11 0,0 0-6,0 0 9,13 10 0,-13-10-1,0 0 8,0 0-13,18 4 2,-18-4-7,0 0 8,0 0 5,0 0-5,12 12 1,-12-12 5,0 0-1,0 0-4,16 5 1,-16-5-2,0 0 0,0 0 4,19 2-7,-19-2 6,0 0 5,0 0-4,0 0 0,21 0 3,-21 0-2,0 0 4,0 0-9,0 0 3,0 0 1,25-7-1,-25 7-2,0 0-5,0 0 9,15-12-2,-15 12 4,0 0-6,11-12 2,-11 12-6,0 0 0,7-14 6,-7 14-2,0 0 5,7-14 3,-7 14-1,0 0 5,0 0 3,0 0 1,5-18-5,-5 18-2,0 0 5,0 0 1,0 0-7,0 0 0,0 0 1,6-17-2,-6 17 0,0 0 1,0 0-3,0 0-3,0 0 2,0 0-6,0 0 5,0 0-2,0 0 0,0 0 3,0 0-3,0 0-13,0 0 9,0 0-3,0 0 0,0 0 1,0 0-1,0 0 4,0 0-14,0 0 10,0 0-4,0 0-1,0 0 1,0 0 11,0 0-4,0 0-4,0 0 4,0 0-4,0 0-3,0 0-9,0 0 2,0 0-8,0 0-5,0 0-11,0 0-1,0 0-15,-36 32 1,36-32-7,0 0-22,0 0-38,0 0-13,0 0-62,0 0-358,0 0 178</inkml:trace>
          <inkml:trace contextRef="#ctx0" brushRef="#br0" timeOffset="7907.9255">256 133 1513,'0'0'-95,"0"0"22,0 0 19,0 0 32,0 0 9,0 0 19,0 0-4,0 0 9,0 0 4,0 0 12,0 0-3,0 0-4,0 0-12,0 0 5,0 0-1,0 0 4,0 0-2,0 0-4,0 0-7,0 0-8,0 0 13,0 0-5,0 0 5,0 0-8,0 0 4,0 0 3,0 0-11,0 0 10,0 0 0,0 0-3,0 0-7,0 0-1,0 0 2,0 0-2,0 0-4,-15 47 5,15-47 14,0 0-15,0 0 0,0 0 12,0 0-10,0 0-4,0 0 4,-7 12 8,7-12 3,0 0-10,0 0 15,0 0-12,0 0-1,0 0-11,-7 18 18,7-18-3,0 0-8,0 0 8,0 0-4,-8 13-4,8-13 2,0 0-1,0 0 6,0 0-3,0 0-3,0 0 8,-3 17 9,3-17-17,0 0 6,0 0-2,0 0 14,0 0-14,0 0 4,0 0 14,0 0-10,0 0 5,0 0-8,0 0-9,-10 14 3,10-14 11,0 0-6,0 0 7,0 0-13,0 0-4,0 0-1,0 0 20,0 0-6,0 0 10,0 0 18,0 0 0,0 0-1,0 0 6,0 0 3,0 0-5,0 0-5,0 0 9,0 0-18,0 0 3,0 0-2,0 0-7,0 0-2,0 0-2,0 0 0,0 0 6,0 0-4,0 0-7,0 0-4,0 0 6,0 0-7,0 0 13,0 0-5,0 0 17,0 0-1,21-44 5,-21 44-2,0 0 3,0 0-5,0 0-1,0 0-2,0 0 1,0 0-4,0 0-1,0 0 0,0 0 1,4-18-6,-4 18-2,0 0-6,0 0 12,0 0-1,0 0-1,0 0-1,0 0-2,0 0 2,0 0-1,0 0-1,3-16-8,-3 16-4,0 0 6,0 0-1,0 0 4,0 0-3,0 0 2,0 0 3,0 0-4,0 0 3,3-19 1,-3 19 0,0 0 2,0 0-1,0 0-2,0 0-4,0 0-2,0 0 1,4-17 0,-4 17-4,0 0 1,0 0-5,0 0 4,0 0-4,0 0 1,0 0 0,0 0-4,0 0 6,0 0-8,0 0-2,0 0-2,0 0-5,0 0-7,0 0 6,0 0-11,0 0 6,0 0-1,0 0-4,0 0 4,0 0-6,0 0 5,0 0 0,0 0 6,0 0-6,0 0-13,0 0 12,0 0-4,0 0 6,0 0-1,0 0-3,0 0 5,0 0 2,0 0 2,0 0 0,8 52 6,-8-52 3,0 0-1,0 0-4,0 0 7,0 0-9,0 0 5,-3 21 3,3-21 0,0 0-1,0 0 2,0 0-7,0 0 5,0 0 2,0 0 0,0 0 6,0 0 0,0 0 4,0 0 4,0 0 20,0 0 25,0 0-5,0 0-1,0 0-8,0 0-6,0 0-2,0 0-7,0 0-1,0 0-3,0 0-1,0 0-1,0 0-2,0 0-4,0 0 2,0 0-8,0 0 1,0 0 1,-2-61-2,2 61 0,0 0-2,0 0 2,0 0-2,-3-21-5,3 21 3,0 0-2,0 0-1,0 0 0,0 0 4,0 0 1,0-19-6,0 19 1,0 0 1,0 0 2,0 0-5,0 0-2,0 0 6,0 0-3,0 0 4,0 0-8,0 0 6,0 0-8,0 0 0,-4-21-8,4 21-13,0 0-7,0 0-14,0 0 8,0 0 4,0 0-1,0 0 2,0 0-5,0 0-12,0 0-5,0 0-6,0 0-3,0 0-1,0 0 12,0 0-1,0 0 13,0 0 6,0 0-5,-18 45 11,18-45 8,0 0 0,0 0 7,0 0 3,0 0-3,0 0 26,0 0 20,0 0 6,0 0 7,0 0-2,0 0-4,0 0-1,0 0-3,0 0-1,0 0-5,0 0-1,0 0-6,3-54-3,-3 54-3,0 0 8,2-26-13,-2 26-2,0 0 7,0-19-14,0 19 2,0 0-7,0 0 7,-5-18-7,5 18 1,0 0 7,0 0-5,0 0-2,0 0-2,0 0 5,0 0 1,0 0-1,-31 32 4,31-32-9,0 0 2,-9 15-1,9-15-5,0 0-13,0 0-17,0 0-66,0 0-90,0 0-126,0 0-251,-16-17 152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0:39:07.13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6A91715D-D61B-4155-813F-3494A05694E1}" emma:medium="tactile" emma:mode="ink">
          <msink:context xmlns:msink="http://schemas.microsoft.com/ink/2010/main" type="writingRegion" rotatedBoundingBox="18238,10108 18674,10108 18674,10874 18238,10874"/>
        </emma:interpretation>
      </emma:emma>
    </inkml:annotationXML>
    <inkml:traceGroup>
      <inkml:annotationXML>
        <emma:emma xmlns:emma="http://www.w3.org/2003/04/emma" version="1.0">
          <emma:interpretation id="{99845841-4F9E-48FE-8770-333BA87CF4E5}" emma:medium="tactile" emma:mode="ink">
            <msink:context xmlns:msink="http://schemas.microsoft.com/ink/2010/main" type="paragraph" rotatedBoundingBox="18238,10108 18674,10108 18674,10874 18238,108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DD570D-A700-41B5-8F18-935D181AE4DF}" emma:medium="tactile" emma:mode="ink">
              <msink:context xmlns:msink="http://schemas.microsoft.com/ink/2010/main" type="line" rotatedBoundingBox="18238,10108 18674,10108 18674,10874 18238,10874"/>
            </emma:interpretation>
          </emma:emma>
        </inkml:annotationXML>
        <inkml:traceGroup>
          <inkml:annotationXML>
            <emma:emma xmlns:emma="http://www.w3.org/2003/04/emma" version="1.0">
              <emma:interpretation id="{65373E76-05A2-49BC-875B-DA206E9C1289}" emma:medium="tactile" emma:mode="ink">
                <msink:context xmlns:msink="http://schemas.microsoft.com/ink/2010/main" type="inkWord" rotatedBoundingBox="18238,10108 18674,10108 18674,10874 18238,10874"/>
              </emma:interpretation>
              <emma:one-of disjunction-type="recognition" id="oneOf0">
                <emma:interpretation id="interp0" emma:lang="en-US" emma:confidence="0.5">
                  <emma:literal>d</emma:literal>
                </emma:interpretation>
                <emma:interpretation id="interp1" emma:lang="en-US" emma:confidence="0">
                  <emma:literal>)</emma:literal>
                </emma:interpretation>
                <emma:interpretation id="interp2" emma:lang="en-US" emma:confidence="0">
                  <emma:literal>4</emma:literal>
                </emma:interpretation>
                <emma:interpretation id="interp3" emma:lang="en-US" emma:confidence="0">
                  <emma:literal>¢</emma:literal>
                </emma:interpretation>
                <emma:interpretation id="interp4" emma:lang="en-US" emma:confidence="0">
                  <emma:literal>,</emma:literal>
                </emma:interpretation>
              </emma:one-of>
            </emma:emma>
          </inkml:annotationXML>
          <inkml:trace contextRef="#ctx0" brushRef="#br0">310 36 2201,'0'0'-142,"0"0"15,0 0 16,0 0 17,0 0 4,0 0 16,0 0 0,0 0 11,0 0 14,0 0 10,0 0 23,0 0-2,0 0 2,0 0 3,0 0 26,0 0-13,0 0 10,0 0 8,0 0 17,0 0-4,0 0 23,0 0 4,0 0 4,0 0 6,0 0 10,0 0-7,0 0-8,0 0-8,0 0-6,0 0-10,0 0 0,0 0-1,0 0-5,0 0 5,0 0 8,0 0-6,0 0 8,0 0-2,0 0-3,0 0-2,0 0 2,0 0 5,0 0 3,0 0-2,0 0 2,0 0 4,0 0 3,0 0 0,0 0 0,0 0-4,0 0 3,0 0-6,0 0-4,0 0-6,13-30-4,-13 30-4,0 0-5,0 0-4,0 0-5,0 0 0,0 0-6,0 0-4,0 0 3,0 0-4,0 0-2,0 0 1,0 0 0,0 0-1,0 0 6,0 0 5,0 0 5,0 0 5,0 0 0,0 0 1,0 0 0,0 0-3,0 0 1,0 0-5,0 0 1,0 0-6,0 0 5,0 0-8,0 0 0,0 0-4,0 0-4,0 0 1,0 0 2,0 0-4,0 0-1,0 0-2,0 0-1,0 0 2,0 0 0,0 0-3,0 0-2,0 0 2,0 0-2,0 0-1,0 0 2,0 0-4,0 0 4,0 0-2,0 0 0,0 0 0,0 0 2,0 0 0,0 0 2,0 0-2,0 0 1,0 0-1,0 0 2,0 0 0,0 0-1,0 0-2,0 0 5,0 0-5,-36 34 3,36-34-3,0 0 1,-9 12 2,9-12-3,0 0 3,-16 17-4,16-17 6,-12 15-4,12-15 1,-11 12 1,11-12-4,-15 11 4,15-11 1,-14 13 2,14-13-3,-9 8 1,9-8-1,0 0-1,-12 13 4,12-13-5,0 0 4,-8 11 0,8-11-4,0 0 4,-10 14 0,10-14-4,0 0 1,-10 12 3,10-12-3,0 0-3,0 0 3,-13 16 2,13-16-2,0 0 2,-9 12-2,9-12-2,0 0 4,-10 13 1,10-13-2,0 0-1,-6 13 1,6-13 1,0 0 2,-12 14-3,12-14 2,0 0-2,-8 10-2,8-10 3,0 0-2,-12 12 2,12-12-1,0 0 1,0 0-2,-11 13 1,11-13 0,0 0 3,0 0-4,-12 14 0,12-14 1,0 0 2,-8 9-3,8-9 2,0 0 1,0 0 2,0 0-5,-13 14 3,13-14-2,0 0 0,-9 11 1,9-11 0,0 0-1,0 0 0,-11 15 2,11-15-2,0 0 0,-10 8 4,10-8-5,0 0 2,0 0 2,0 0 3,-8 14-3,8-14 1,0 0 0,0 0 1,0 0-1,0 0 3,0 0 2,0 0 4,0 0 3,0 0 3,-10 12 1,10-12 2,0 0 3,0 0-3,0 0 2,0 0-4,0 0 0,0 0-1,0 0 0,0 0-1,0 0-6,0 0 1,0 0 4,0 0-4,0 0-3,0 0 3,0 0 1,0 0-2,0 0 6,0 0-5,0 0 4,0 0 1,0 0-3,0 0 1,0 0-1,0 0-2,0 0 0,0 0-3,0 0 0,0 0 1,0 0-5,0 0 0,38-31 1,-38 31-1,10-9 2,-10 9-1,0 0 10,0 0 3,13-15-2,-13 15-4,0 0 3,12-11-2,-12 11-4,0 0-3,9-12 1,-9 12 0,0 0 2,14-13-7,-14 13 2,10-10-2,-10 10 0,13-9 0,-13 9-2,15-10 1,-15 10-1,15-12-1,-15 12 0,15-12 1,-15 12 0,13-12 1,-13 12-1,8-12 2,-8 12 0,0 0-1,15-12-3,-15 12 4,0 0-5,11-11 2,-11 11 0,10-9-2,-10 9 1,0 0 0,14-17 2,-14 17-4,11-10 2,-11 10 1,0 0-3,13-15 0,-13 15-3,9-8 8,-9 8-4,0 0 0,0 0 2,13-19 2,-13 19-6,0 0-1,10-11 0,-10 11 4,0 0 2,10-14-3,-10 14-2,0 0 0,13-15 2,-13 15 1,0 0 0,10-14 3,-10 14-5,0 0 6,10-15-4,-10 15-1,0 0 3,0 0-3,8-11-3,-8 11 7,0 0-5,0 0 1,0 0 4,10-11-6,-10 11 3,0 0 0,0 0 2,0 0-4,0 0 2,0 0-3,0 0 1,0 0 1,0 0 1,0 0-2,10-10 1,-10 10-2,0 0 2,0 0-3,0 0 4,0 0-1,0 0-3,0 0 8,0 0-1,0 0-5,0 0 3,0 0 2,0 0-4,0 0-2,0 0 3,0 0 0,0 0 0,0 0-2,0 0 2,0 0-1,0 0 1,0 0 2,0 0-5,0 0 1,0 0 1,0 0 1,0 0-2,0 0 3,0 0-1,0 0-4,0 0 2,0 0 0,0 0-2,0 0 0,0 0-2,0 0-4,0 0-3,0 0-2,0 0-3,0 0-2,0 0 5,0 0-1,0 0 3,0 0-3,0 0-1,0 0 3,0 0 0,0 0 1,0 0-7,0 0-6,0 0-3,0 0-10,0 0-9,0 0-3,0 0-4,0 0-7,0 0 2,0 0-5,0 0-3,0 0-8,0 0-6,0 0-4,0 0-12,0 0-30,0 0-28,7-10-75,-7 10-100,0 0-416,0 0-151</inkml:trace>
          <inkml:trace contextRef="#ctx0" brushRef="#br0" timeOffset="-2192.0447">217-366 2490,'0'0'-183,"0"0"25,0 0 34,0 0 28,0 0 21,0 0 6,0 0 20,0 0 9,0 0 19,0 0 6,0 0-7,0 0 22,0 0 9,0 0-10,0 0 9,0 0-2,0 0-6,0 0 6,0 0 11,0 0 7,0 0 20,0 0 2,0 0 1,0 0 12,0 0-3,0 0-1,0 0-5,0 0-10,18-22-4,-18 22-8,0 0 3,0 0-5,0 0-8,0 0 0,0 0-7,0 0-4,0 0 0,0 0-3,0 0 0,0 0-2,0 0-5,0 0 9,0 0-1,0 0-2,0 0 8,0 0-7,0 0-4,0 0 14,0 0 4,0 0 0,0 0 1,0 0-3,0 0-5,0 0 4,0 0-8,0 0 8,0 0-11,0 0 3,0 0-2,0 0 2,0 0 6,0 0-5,0 0 2,0 0 2,0 0 4,0 0 0,0 0-1,0 0 2,0 0-9,0 0 1,0 0 4,0 0 2,0 0-10,0 0-9,0 0 2,0 0 0,0 0 9,0 0-8,0 0-3,0 0 0,0 0 0,0 0 4,0 0 1,0 0-9,0 0 5,0 0 3,0 0-6,0 0 6,0 0 0,0 0 1,0 0 4,0 0-2,0 0-6,0 0 2,0 0 5,0 0-7,0 0 2,0 0 5,0 0-3,0 0-2,0 0-4,0 0 7,0 0-3,-23 40 1,23-40 5,0 0-9,0 0 4,0 0-5,0 0 1,-6 13 5,6-13 6,0 0-7,0 0-1,0 0-1,0 0 2,-4 16-2,4-16 2,0 0 2,0 0-2,-3 15-1,3-15 1,0 0-1,-3 12-2,3-12 0,0 0 3,0 0-3,-5 18 0,5-18 4,0 0-2,0 0-8,-4 14 10,4-14-4,0 0 6,0 0-2,0 0-2,-3 14-3,3-14 1,0 0 7,0 0-2,0 0-8,0 0 5,0 0 0,0 0-1,0 15 1,0-15 4,0 0 1,0 0 1,0 0-9,0 0 13,0 0-2,0 0 5,0 0-6,0 0 9,2 18-5,-2-18 1,0 0-1,0 0 4,0 0-14,0 0 6,0 0-2,0 0 8,0 0-4,0 0-4,0 16 7,0-16-12,0 0 6,0 0-4,0 0 6,6 12 1,-6-12-2,0 0-3,0 0 3,0 0 6,9 9-7,-9-9 3,0 0-3,0 0 0,0 0 4,8 8-4,-8-8 2,0 0-11,0 0 12,8 11-6,-8-11 5,0 0-7,0 0 7,8 9 0,-8-9 19,0 0 11,10 7 11,-10-7-6,0 0-2,0 0-3,0 0-4,12 8 0,-12-8-5,0 0-4,0 0 0,0 0-8,11 8 2,-11-8-3,0 0-1,0 0-4,0 0-2,9 6-3,-9-6 7,0 0-1,0 0-5,0 0 3,13 8-3,-13-8 4,0 0-6,0 0 3,13 7 2,-13-7-1,0 0-2,12 4 0,-12-4-5,0 0 4,0 0-2,13 4 0,-13-4-3,0 0 4,0 0-6,0 0 0,12 5 5,-12-5-4,0 0-1,0 0-1,0 0 6,0 0-2,0 0 2,11 7 0,-11-7-1,0 0 0,0 0 3,0 0-2,0 0-6,12 10 4,-12-10 0,0 0-3,0 0-2,0 0 2,8 9 3,-8-9-1,0 0-4,0 0 4,8 7 0,-8-7 0,0 0 4,0 0-4,9 12 0,-9-12 0,0 0 4,0 0-7,8 7 7,-8-7-4,0 0-1,0 0 3,11 7-4,-11-7 5,0 0 0,0 0-7,5 16 3,-5-16-3,0 0 6,5 12 0,-5-12-6,0 0 3,7 10 1,-7-10 0,0 0-1,0 0 6,5 12-5,-5-12 2,0 0-3,0 0 3,8 10-4,-8-10 2,0 0 0,0 0 5,0 0-8,0 0 4,0 0 1,3 13-2,-3-13 0,0 0 0,0 0 0,0 0-5,4 17 7,-4-17-5,0 0 4,0 0 0,0 0-1,1 17-3,-1-17 5,0 0-4,0 0 2,0 0 2,0 17-4,0-17 0,0 0 0,0 0 2,0 17-1,0-17 2,0 0 0,0 0-2,-1 21-1,1-21 4,0 0-3,-5 17 1,5-17 2,-4 11-1,4-11 2,0 0-6,0 0 5,-3 22 0,3-22-2,0 0 2,-5 16 1,5-16-3,0 0-3,-5 14 2,5-14 5,-5 12-7,5-12 3,-6 12 0,6-12 3,0 0-2,-10 14-1,10-14-1,-9 12 1,9-12 0,-4 9 1,4-9 1,0 0-1,-9 12 4,9-12 0,0 0-1,0 0-2,-8 14 1,8-14 1,0 0-3,0 0-1,0 0 1,-8 10 1,8-10-1,0 0 2,0 0-3,0 0 1,0 0 1,0 0-2,0 0 4,-10 7-2,10-7 0,0 0 1,0 0 3,0 0 7,0 0 12,0 0 0,0 0 2,0 0 1,0 0 3,0 0 3,0 0-1,0 0 1,0 0-3,0 0 0,0 0-7,0 0 0,0 0-3,0 0-3,0 0 0,0 0-4,0 0 1,0 0-5,0 0 1,0 0-4,0 0 0,0 0-3,0 0-6,0 0-17,0 0-13,0 0-24,0 0-18,0 0-23,0 0-30,0 0-32,0 0-48,35 0-50,-35 0-86,0 0-426,0 0-190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1:20:06.006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94A2FD-896F-4CD7-9F66-C2BDF63A8138}" emma:medium="tactile" emma:mode="ink">
          <msink:context xmlns:msink="http://schemas.microsoft.com/ink/2010/main" type="writingRegion" rotatedBoundingBox="10822,12805 13713,12984 13646,14064 10755,13885"/>
        </emma:interpretation>
      </emma:emma>
    </inkml:annotationXML>
    <inkml:traceGroup>
      <inkml:annotationXML>
        <emma:emma xmlns:emma="http://www.w3.org/2003/04/emma" version="1.0">
          <emma:interpretation id="{C86CF117-28BD-42B1-86D8-FA8C265B0F0E}" emma:medium="tactile" emma:mode="ink">
            <msink:context xmlns:msink="http://schemas.microsoft.com/ink/2010/main" type="paragraph" rotatedBoundingBox="10822,12805 13713,12984 13646,14064 10755,138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9D15BC-0625-484D-AE05-9535E9556F2B}" emma:medium="tactile" emma:mode="ink">
              <msink:context xmlns:msink="http://schemas.microsoft.com/ink/2010/main" type="line" rotatedBoundingBox="10822,12805 13713,12984 13646,14064 10755,13885"/>
            </emma:interpretation>
          </emma:emma>
        </inkml:annotationXML>
        <inkml:traceGroup>
          <inkml:annotationXML>
            <emma:emma xmlns:emma="http://www.w3.org/2003/04/emma" version="1.0">
              <emma:interpretation id="{64E6343A-4607-431A-A310-09CAFFBD7433}" emma:medium="tactile" emma:mode="ink">
                <msink:context xmlns:msink="http://schemas.microsoft.com/ink/2010/main" type="inkWord" rotatedBoundingBox="10822,12805 13713,12984 13646,14064 10755,13885"/>
              </emma:interpretation>
              <emma:one-of disjunction-type="recognition" id="oneOf0">
                <emma:interpretation id="interp0" emma:lang="en-US" emma:confidence="0.5">
                  <emma:literal>(Step-24)</emma:literal>
                </emma:interpretation>
                <emma:interpretation id="interp1" emma:lang="en-US" emma:confidence="0.5">
                  <emma:literal>(Step 2)</emma:literal>
                </emma:interpretation>
                <emma:interpretation id="interp2" emma:lang="en-US" emma:confidence="0">
                  <emma:literal>(step-24)</emma:literal>
                </emma:interpretation>
                <emma:interpretation id="interp3" emma:lang="en-US" emma:confidence="0">
                  <emma:literal>(step 2)</emma:literal>
                </emma:interpretation>
                <emma:interpretation id="interp4" emma:lang="en-US" emma:confidence="0">
                  <emma:literal>(Step-2s)</emma:literal>
                </emma:interpretation>
              </emma:one-of>
            </emma:emma>
          </inkml:annotationXML>
          <inkml:trace contextRef="#ctx0" brushRef="#br0">167 0 2260,'0'0'-121,"0"0"41,0 0 16,0 0 23,0 0 21,0 0 1,0 0 8,0 0 11,0 0 11,0 0-14,0 0 0,0 0 1,0 0-8,0 0 4,0 0 10,0 0-11,0 0 19,0 0 7,0 0 3,0 0 9,0 0 4,0 0-1,0 0 2,0 0-6,0 0 0,0 0-1,0 0-3,0 0-6,0 0-3,0 0 2,0 0-2,0 0-1,0 0-7,0 0 5,0 0 3,0 0-2,0 0 3,0 0-7,0 0-7,0 0 4,0 0 0,0 0-4,0 0-2,0 0 1,0 0 3,0 0 1,0 0-7,0 0 0,0 0-2,-41 17 3,41-17-1,0 0-1,-9 7 3,9-7 1,0 0 0,-13 9-5,13-9 4,-7 9 0,7-9-10,-14 15 11,10-8-6,4-7 6,-13 16-14,8-6 10,-2 0 1,7-10-7,-11 24 8,4-12-6,2 4-1,-1-1 4,1 1-1,-2 1 7,4 0 0,-2 2-3,5 1 3,-3 0 7,1 1 6,2 1-2,0 1-4,3 2 1,0 3 7,1 1-6,6 6 1,-2-1 5,5-2-1,-1 3 6,1-4-2,4 0-45,-4-6-71,3-8-101,1 1-217,4-6-161,3-3 148</inkml:trace>
          <inkml:trace contextRef="#ctx0" brushRef="#br0" timeOffset="2032.275">473 119 1566,'0'0'-124,"0"0"25,0 0 0,0 0 12,0 0 16,0 0 15,0 0 9,0 0 7,0 0 11,0 0-4,0 0 14,0 0 9,0 0 0,0 0 11,0 0 1,0 0 10,0 0 4,0 0 13,0 0 0,0 0 9,0 0-7,0 0 11,0 0-3,0 0 6,0 0-17,0 0 7,0 0-1,0 0-9,0 0-3,0 0-7,0 0 17,0 0-16,0 0 7,0 0 6,-48 20-5,48-20 3,0 0 3,0 0-5,0 0-6,0 0 2,0 0-3,-22 5 6,22-5-5,0 0 0,0 0-3,-15 5-6,15-5-6,0 0 12,0 0-3,-14 9-10,14-9 4,0 0-1,0 0-2,0 0 2,-15 10-4,15-10 7,0 0-6,0 0-2,0 0-2,0 0-2,-12 11 6,12-11 9,0 0-23,0 0 5,0 0 2,-8 12 4,8-12 6,0 0-6,0 0 9,0 0-6,0 0-4,-8 17-4,8-17 2,0 0 3,0 0 9,0 0-9,-4 15 2,4-15-4,0 0 7,0 0-4,0 0 1,0 0-2,0 0 7,0 0-10,-1 19 9,1-19-1,0 0-4,0 0 4,0 0-10,0 0 13,0 0 4,0 0-5,5 24-4,-5-24 3,0 0-3,0 0-6,0 0 3,0 0-4,5 14 14,-5-14 1,0 0 1,0 0-8,0 0 1,11 12-4,-11-12 8,0 0-18,0 0 12,0 0 3,12 11-7,-12-11 7,0 0-3,0 0 12,15 8-21,-15-8 15,0 0-1,0 0 3,18 7-5,-18-7-5,0 0 5,18 2-6,-18-2 6,0 0-2,21 2-1,-21-2 2,0 0-1,19 5 2,-19-5-7,0 0-2,16 3 3,-16-3 7,0 0-8,0 0 8,0 0-7,20 4-4,-20-4 4,0 0-3,0 0 3,17 5-2,-17-5-8,0 0 7,0 0 0,18 6 4,-18-6-2,0 0-5,0 0 3,16 7 7,-16-7-6,0 0 2,0 0 8,15 9-3,-15-9-8,0 0 3,0 0-9,12 11-3,-12-11 0,0 0 8,0 0 7,10 10-5,-10-10 5,0 0-1,0 0-11,0 0 6,10 16 3,-10-16 1,0 0 4,0 0-13,8 13 0,-8-13 6,0 0 4,0 0-2,3 15 1,-3-15-7,0 0 8,0 0-5,0 0-9,4 18 13,-4-18 1,0 0-8,0 0 9,0 0-5,0 20 7,0-20-11,0 0 4,0 0-2,1 18-5,-1-18 7,0 0 2,0 0 2,-6 21-2,6-21 4,0 0-7,-9 13 8,9-13 2,0 0-13,-6 16 3,6-16 0,0 0-3,-10 13 20,10-13-11,0 0 12,0 0-9,-12 17 1,12-17 23,0 0-2,-10 10 13,10-10-8,0 0 5,-13 11 5,13-11 2,0 0 0,0 0 3,-12 9 4,12-9-2,0 0 5,0 0-11,-18 8 4,18-8-2,0 0 1,0 0-6,-16 5-4,16-5-5,0 0-4,0 0 4,-18 5-9,18-5-3,0 0 3,0 0 3,0 0 3,0 0 7,-24 2 1,24-2 2,0 0 0,0 0-2,0 0-5,0 0-2,0 0-3,-26-7 1,26 7-1,0 0-4,0 0-2,0 0-8,-15-6-14,15 6-12,0 0-15,0 0-15,-15-10-20,15 10-21,0 0-17,0 0-35,-18-10-30,18 10-35,-10-7-46,10 7-403,0 0 21</inkml:trace>
          <inkml:trace contextRef="#ctx0" brushRef="#br0" timeOffset="3311.9241">723 45 1808,'0'0'-115,"0"0"26,0 0 21,0 0 26,0 0 18,0 0 16,0 0 15,0 0-1,0 0 14,0-19 26,0 19 5,0 0 9,0 0 1,0 0 8,0 0 3,0 0 3,0 0 3,0 0-8,0 0-4,0 0 2,0 0-10,0 0-1,0 0-3,0 0-2,0 0-1,6-21 3,-6 21-7,0 0-10,0 0 1,0 0-5,0 0-5,0 0 0,0 0-3,0 0-5,0 0-2,0 0-4,0 0-1,0 0-4,0 0 0,0 0-8,0 0 1,0 0 2,0 0-5,0 0 1,0 0 2,0 0 0,0 0-1,0 0 3,0 0-4,0 0 1,0 0 0,-2 61-2,2-61 1,0 21 0,0-21-1,0 25-2,0-25 5,-3 27-1,3-27 0,0 26-1,0-26 0,-1 28 0,1-14-2,0-14 4,0 26-2,0-26 4,-2 26-3,2-26 2,0 26 3,0-26-3,-2 23 3,2-23 4,0 24-2,0-24 6,0 24 1,0-24 0,0 23 5,0-23-8,0 21 3,0-21-2,2 22 4,-2-22-1,2 23 0,-2-23 0,0 19-2,0-19 0,0 18-5,0-18 4,4 20-4,-4-20 2,2 18-2,-2-18-1,3 16 5,-3-16-5,0 0-1,2 22-1,-2-22-3,0 0 2,3 21-2,-3-21 2,0 0 1,5 19-3,-5-19-1,2 14-1,-2-14 2,0 0 0,2 20 2,-2-20-1,0 0 1,0 0 3,3 20-2,-3-20-5,0 0 3,0 0-3,5 17 0,-5-17 5,0 0-3,0 0 1,0 0 1,0 0 1,7 16 4,-7-16-1,0 0 1,0 0-1,0 0 3,8 9-1,-8-9-2,0 0 1,0 0 1,15 10-4,-15-10-1,0 0 1,16 7 2,-16-7-2,0 0 3,18 5-2,-18-5 1,0 0-4,19 4 5,-19-4-1,0 0-3,21 0 3,-21 0-2,0 0 1,0 0-3,22-1-1,-22 1 2,0 0-5,0 0 2,21-6-2,-21 6-5,0 0-12,0 0-10,18-2-11,-18 2-15,0 0-12,0 0-20,0 0-24,0 0-43,15-12-36,-15 12-51,0 0-523,0 0-173</inkml:trace>
          <inkml:trace contextRef="#ctx0" brushRef="#br0" timeOffset="3855.7369">661 334 2185,'0'0'-128,"0"0"24,0 0 9,0 0 25,0 0 19,0 0 21,0 0-1,0 0 41,0 0-12,0 0 14,0 0 0,0 0 7,0 0 5,0 0-18,0 0 3,0 0 15,0 0-3,0 0-5,0 0 11,0 0-3,0 0-2,0 0-6,0 0 2,0 0 1,0 0-3,0 0-3,0 0 6,0 0-6,65 8-3,-65-8 3,30 1 0,-30-1 0,28 0-6,-28 0 7,28 0-8,-28 0 4,25 0 3,-25 0-4,19-1 6,-19 1-6,0 0-1,24-3-8,-24 3-44,0 0-52,18-5-45,-18 5-52,0 0-330,0 0 228</inkml:trace>
          <inkml:trace contextRef="#ctx0" brushRef="#br0" timeOffset="4876.1962">1095 407 1421,'0'0'-84,"-12"7"24,12-7 6,0 0 33,0 0 1,-12 12 7,12-12 6,0 0 15,0 0-1,-13 7 11,13-7 7,0 0 22,0 0-8,0 0 11,0 0-7,-10 12 13,10-12 2,0 0-4,0 0 11,0 0-8,0 0-13,0 0 2,0 0 7,0 0-18,0 0 1,0 0 5,0 0-18,0 0 9,0 0-3,0 0-1,0 0-8,0 0-3,0 0 7,0 0-4,0 0 3,0 0-5,0 0 6,0 0-3,0 0 13,0 0 8,0 0 9,0 0-6,0 0 5,27 19-8,-27-19-4,0 0-1,0 0-1,0 0-5,33-11-2,-33 11-2,0 0-1,21-11-1,-21 11 0,10-9-6,-10 9 1,0 0 0,15-14-2,-15 14 1,10-11-8,-10 11-2,7-15 1,-7 15-12,6-14 4,-6 14 1,0 0-11,5-19 3,-5 19 3,0 0-10,4-18 2,-4 18 4,0 0-5,0 0 1,-2-22-1,2 22 2,0 0-2,0 0 0,0 0 6,-13-17-7,13 17 2,0 0-6,-10-11 7,10 11-1,0 0 0,0 0-4,-20-7 10,20 7-2,0 0 0,-18-3 8,18 3-5,0 0-5,0 0 7,-28 0-7,28 0 0,0 0 4,0 0-2,-28 8 6,28-8-6,-15 2 5,15-2-7,0 0 2,-19 12 0,19-12 4,-13 8-6,13-8 4,-11 9 4,11-9 1,-12 11-1,12-11-1,-10 14 1,10-14 2,-11 16 0,11-16 0,-9 17 2,9-17-9,-5 21 5,5-21 4,-5 22-3,5-22 5,-1 25-6,1-25 5,-2 26-5,2-26 0,0 26 5,2-13-1,-2-13 3,0 25-3,0-25-4,6 23 14,-2-13-9,-4-10-1,8 21 3,-3-11 1,-5-10 2,15 21 2,-7-14-4,-8-7 6,17 15-4,-4-8 2,-13-7-1,20 11 0,-7-7-2,-13-4-13,25 7-9,-25-7-40,23 3-32,-23-3-48,25-3-56,-12-2-91,5-1-339,0-4 76</inkml:trace>
          <inkml:trace contextRef="#ctx0" brushRef="#br0" timeOffset="6712.2601">1354 38 1702,'0'0'-125,"-11"-9"21,11 9 24,0 0 9,0 0 1,0 0 11,0 0 13,0 0 0,0 0 9,0 0-2,0 0 3,0 0 6,0 0-1,0 0-2,0 0 4,0 0-4,0 0 12,0 0 9,0 0-9,0 0 54,0 0 16,0 0-23,-27 21-2,27-21-9,0 0 2,0 0 19,-6 18 15,6-18-4,0 0-8,-5 22 7,5-22-11,0 16-6,0-16 1,-4 24 12,4-24-3,-3 28 9,0-15-15,3-13 11,-4 34 2,3-17-7,-3 1 0,3-1-11,1 2-1,0-19 8,-4 36 2,3-16 23,-1 0 6,1 0-11,-1 0-7,0 0-10,1 1 13,-1-1-9,0 3-8,2-5 0,0 3 2,0 0-4,0-1 17,-1-2 5,1-18 0,1 38-9,1-22 2,-2-16-10,-2 31-2,4-17 3,-2-14-10,2 29-3,-2-15 2,0-14 0,1 27-8,-1-27 1,0 25-6,2-11 6,-2-14-5,2 23-2,-2-23-1,0 23 0,0-23 0,0 19-2,0-19 3,0 0-6,1 25-2,-1-25 6,0 0-7,0 21 2,0-21 2,0 0 1,2 19-3,-2-19 1,0 0-5,0 0 3,1 19 1,-1-19-3,0 0-1,0 0 2,0 0 1,0 0-1,0 0 4,2 17-2,-2-17 2,0 0-5,0 0 5,0 0-7,0 0 4,0 0 1,0 0-2,0 0-3,0 0 2,0 0 1,0 0-1,0 0 2,0 0-3,0 0-2,0 0-2,0 0 5,0 0-2,0 0 0,0 0-2,-2 23 4,2-23-3,0 0 0,0 0 5,0 0-5,0 0 2,0 0 1,0 0 0,0 0 2,0 0 2,0 0 2,0 0 11,0 0 5,0 0-2,0 0 8,0 0 7,0 0 1,0 0-2,0 0-3,0 0-7,0 0-2,0 0-2,0 0-2,0 0-5,0 0 2,0 0 0,0 0-3,0 0-2,0 0-6,0 0 1,-1-67-1,1 67-1,0 0 2,-2-25-1,2 25-3,-1-20 2,1 20 1,-2-23-2,2 23 1,-2-22 3,2 22 5,0-21 0,0 21 6,-1-20-3,1 20 1,0 0 5,-2-28 1,2 28-2,-2-17 2,2 17-2,0 0 0,0-29-6,0 29 2,2-19-2,-2 19 0,2-18 1,-2 18-4,1-20 0,-1 20-1,0 0-3,2-28 0,-2 28-1,5-16-3,-5 16 4,5-21-2,-5 21-1,3-19-1,-3 19-2,5-16 0,-5 16-1,7-17 0,-7 17-1,5-17-1,-5 17 2,0 0-1,8-18-2,-8 18 1,7-14 0,-7 14-1,8-13 0,-8 13 2,10-12-2,-10 12-1,0 0 2,15-18 0,-15 18-1,10-9 1,-10 9-1,9-11-5,-9 11 0,0 0 1,17-11 1,-17 11-4,0 0-2,17-7-6,-17 7-2,0 0-5,19-4-3,-19 4-2,0 0 1,22-2 0,-22 2 6,0 0-5,0 0 4,25 2 4,-25-2 2,0 0-1,0 0 2,23 4 2,-23-4 0,0 0 2,16 7-5,-16-7-4,0 0-2,15 10-6,-15-10 0,0 0 4,12 12-2,-12-12-7,8 12 0,-8-12-9,0 0 5,8 18 2,-8-18-5,4 14 1,-4-14 10,0 0-3,1 22 3,-1-22 5,0 0-3,0 21 4,0-21 1,0 0 6,-3 25 1,3-25 0,0 0 2,-3 22 3,3-22 0,-4 14-2,4-14 1,0 0 2,-8 19 3,8-19 0,0 0-9,-7 14 10,7-14 0,0 0 0,-8 14 3,8-14-2,0 0 1,-11 16-4,11-16 7,-12 10-1,12-10 2,0 0-5,-15 14-1,15-14 4,-10 7 0,10-7-3,0 0 1,-18 7 6,18-7-3,0 0 1,-25 7 0,25-7-3,-18 1 7,18-1-4,0 0 3,-30-1-14,30 1-24,-21-7-51,21 7-88,-22-11-109,14-3-384,6 4-7</inkml:trace>
          <inkml:trace contextRef="#ctx0" brushRef="#br0" timeOffset="7544.1872">1751 485 1863,'0'0'-130,"0"0"34,0 0 22,0 0 17,-13 9 26,13-9 14,0 0 32,0 0 22,0 0 8,0 0 14,0 0 5,0 0 13,0 0 0,0 0-2,-13 9-7,13-9 1,0 0-10,0 0-2,0 0-4,0 0 10,0 0-9,0 0 1,0 0-1,0 0-3,0 0-1,0 0-1,0 0-3,0 0 1,0 0-6,0 0 0,0 0-5,0 0 2,0 0-4,0 0-2,0 0-6,0 0 0,0 0-8,0 0 5,0 0-6,0 0-3,54 1-2,-54-1 3,20 0-4,-20 0 2,0 0-1,30-1-5,-30 1 3,18 0-2,-18 0 3,0 0-5,0 0 2,23-3 0,-23 3-5,0 0 1,0 0-6,0 0-17,0 0-15,22 2-22,-22-2-3,0 0-17,0 0-18,0 0-53,0 0-60,0 0-84,0 0-367,0 0 7</inkml:trace>
          <inkml:trace contextRef="#ctx0" brushRef="#br0" timeOffset="9603.8535">2380 442 1832,'0'0'-139,"0"0"30,0 0 19,0 0 27,0 0 20,0 0 17,0 0 18,0 0 16,-27 8 13,27-8 16,0 0-1,0 0 25,0 0-5,0 0 11,0 0-18,0 0 11,0 0-6,0 0 0,0 0 4,0 0-7,0 0-5,0 0-1,0 0-3,0 0-4,0 0-8,0 0-3,0 0 4,-16 6-6,16-6 0,0 0-8,0 0-1,0 0-5,0 0-2,0 0-4,0 0 12,-24 1-5,24-1 0,0 0 6,0 0 8,-19 3 15,19-3 2,0 0 5,0 0 8,0 0 10,0 0 11,-27-3 0,27 3 2,0 0-3,-15-7 3,15 7-2,0 0-3,-13-14-1,13 14-5,0 0-1,-10-14-4,10 14-8,-7-14-4,7 14-4,0 0-5,-6-20-5,6 20-2,-3-16-6,3 16 3,0 0-10,-4-26-2,4 26-1,-1-16-1,1 16-1,0 0-3,-2-24-1,2 24 1,0 0-5,3-26-2,-3 26-6,4-16 5,-4 16-2,4-19 1,-4 19-1,7-14 0,-7 14-3,8-20-5,-8 20 2,7-18-1,-7 18-3,12-17 2,-12 17-3,8-16 1,-8 16 2,10-12-3,-10 12 1,0 0-2,8-16 0,-8 16 3,0 0-10,10-12-3,-10 12-8,0 0-10,0 0-3,0 0-1,0 0-9,16-9-9,-16 9 1,0 0-3,0 0 0,0 0-4,0 0 2,0 0 1,35 13 12,-35-13 1,12 8 1,-12-8 9,0 0 2,15 14 5,-15-14-1,8 9 6,-8-9-3,0 0 3,13 15 6,-13-15 1,0 0-3,7 14 3,-7-14 4,0 0 1,5 20-3,-5-20-2,5 13 3,-5-13-1,0 0-2,1 23 3,-1-23 4,0 0-6,-1 24 10,1-24-4,-5 18 3,5-18 1,-7 18 3,7-18-3,-5 18 3,5-18 2,-6 16 0,6-16-2,-9 18 2,9-18 0,-8 18 4,8-18-10,-12 16 10,12-16-4,-8 16-5,8-16 6,-10 17 3,10-17-8,-11 17 1,11-17 3,-10 16 3,10-16-5,-12 16 2,12-16-4,-6 13 7,6-13 4,-14 16-8,14-16 3,-8 14 2,8-14-3,-13 11 4,13-11 5,-12 15-7,12-15-1,-13 14 1,13-14-4,-10 11-2,10-11 9,-13 17 1,13-17-5,-13 13-7,13-13 2,-10 13 4,10-13 3,-12 14-4,12-14 3,-13 13-1,13-13 0,-8 10-5,8-10 5,0 0 2,-14 17-3,14-17-3,0 0 8,-10 13-10,10-13 7,0 0 3,-11 13 0,11-13 1,0 0-4,-7 11-4,7-11 7,0 0-3,0 0 5,-10 15-2,10-15 1,0 0-3,0 0-2,0 0 1,-5 17 2,5-17-3,0 0 2,0 0 6,0 0-7,-3 16 1,3-16-2,0 0 6,0 0 2,0 0 2,0 0-3,0 0 0,7 21 4,-7-21-2,0 0 1,0 0 0,13 12-8,-13-12 5,0 0-2,0 0 1,15 9-1,-15-9-4,0 0 3,0 0-1,20 7-2,-20-7 3,0 0 3,16 3 1,-16-3-2,0 0 4,23-1-7,-23 1 3,0 0 2,30-9-1,-15 5 3,-15 4-5,26-14 3,-11 6-3,0 1 6,0-2-5,-2 1 2,-13 8 0,24-14-4,-24 14-2,14-9 2,-14 9-2,14-8-3,-14 8-5,0 0 1,13-6 2,-13 6-11,0 0 5,0 0 6,0 0-5,0 0 2,0 0 2,0 0 1,0 0-2,23 14 3,-23-14-1,0 0 5,0 0-4,5 17 1,-5-17-2,0 0 8,0 0-9,0 0 2,7 14 3,-7-14 2,0 0 0,0 0-10,8 12 10,-8-12-2,0 0-4,0 0 6,0 0-3,6 16 6,-6-16-5,0 0-2,0 0 4,9 12-2,-9-12 3,0 0 0,0 0-2,6 16 5,-6-16-4,0 0 3,0 0-1,0 0 1,9 12 8,-9-12 9,0 0 10,0 0 9,0 0 7,0 0 1,14 5 8,-14-5-2,0 0 0,0 0-2,0 0-1,0 0-5,0 0-2,0 0-7,35-15-6,-35 15 3,0 0 4,0 0 2,12-9 2,-12 9 2,0 0 4,0 0-7,0 0-1,10-10-5,-10 10-3,0 0-9,0 0 1,0 0-3,0 0-2,0 0-3,0 0 4,0 0-7,0 0-3,0 0 2,0 0-5,0 0-2,0 0 0,0 0-3,0 0-11,0 0 0,0 0-14,8-12-10,-8 12-16,0 0-13,0 0-21,0 0-26,0 0-40,0 0-63,0 0-75,0 0-560,0 0-342</inkml:trace>
          <inkml:trace contextRef="#ctx0" brushRef="#br0" timeOffset="11656.1603">2462-28 2451,'0'0'-177,"0"0"23,0 0 29,0 0 25,0 0 20,0 0 4,0 0 21,0 0 0,0 0 12,0 0 6,0 0-9,0 0 20,0 0-4,0 0 4,0 0-2,0 0 15,0 0-5,0 0-1,0 0 1,0 0 7,0 0 14,0 0 9,0 0 10,0 0 23,0 0 2,0 0 9,0 0 12,0 0 12,0 0 6,0 0-2,0 0-4,0 0-4,0 0-2,0 0-8,0 0-9,38 26 0,-38-26-10,0 0-7,0 0-6,15 4-2,-15-4-1,0 0-1,0 0-8,22 9-5,-22-9 2,0 0 2,15 6-5,-15-6-4,13 7 1,-13-7-5,0 0 0,18 14-1,-18-14-7,10 4 8,-10-4-6,0 0 3,15 15-1,-15-15-8,10 9 7,-10-9 0,0 0 6,18 13-8,-18-13 11,10 8 9,-10-8 6,13 7 3,-13-7-4,0 0 1,15 14-1,-15-14 2,15 11-4,-15-11 4,13 11-2,-13-11-8,12 9 2,-12-9-5,11 12 0,-11-12 0,13 9-4,-13-9-2,0 0-1,12 14-3,-12-14 2,10 10 1,-10-10-2,8 12-1,-8-12-2,12 11 1,-12-11 1,6 12-4,-6-12 4,12 12 2,-12-12-4,10 14 2,-10-14-2,8 15 0,-8-15 1,7 12-1,-7-12-5,8 13 2,-8-13 2,0 0-2,8 18 2,-8-18-1,5 12-3,-5-12-3,0 0 6,10 17 2,-10-17-2,3 12-1,-3-12 1,0 0 0,9 18 2,-9-18-1,0 0 3,5 20-2,-5-20-3,0 0 1,5 18 0,-5-18 1,0 0 0,3 19-2,-3-19 0,0 0-2,3 14 7,-3-14-6,0 0 1,4 19-1,-4-19 0,0 0 1,0 0 1,3 21 0,-3-21-2,0 0 5,0 0-2,-2 23-1,2-23 2,0 0-1,0 17 2,0-17-4,0 0 1,0 20 0,0-20-1,0 0 7,0 0-5,-1 25-1,1-25 0,0 0-1,-2 19 3,2-19-6,0 0 5,-3 19 0,3-19 1,0 0-3,-2 18 3,2-18 0,0 0-1,-3 18-1,3-18 1,0 0 2,0 19 0,0-19-2,0 0 2,-5 20 1,5-20 0,0 0 1,-5 17-2,5-17 0,0 0 1,-4 20-3,4-20 5,0 0-6,-6 17 4,6-17-1,0 0-1,-5 19 4,5-19-2,0 0 0,-3 18 2,3-18 9,0 0 2,-9 18-3,9-18 3,0 0-2,-8 16-3,8-16-2,0 0-3,-8 18 5,8-18-4,-9 12 0,9-12-2,-9 14 3,9-14-4,0 0-2,-10 20 4,10-20-3,-10 12-2,10-12 0,-5 12 2,5-12 0,-10 12 2,10-12-2,-10 13 1,10-13-6,0 0 5,-12 15-3,12-15 2,0 0-1,-10 15-2,10-15-1,0 0 4,-11 12-4,11-12 3,0 0 0,-10 13 2,10-13-2,0 0 3,-12 12 2,12-12-2,0 0 1,-11 8 0,11-8-2,0 0 4,-13 14-2,13-14 0,-12 7-3,12-7 1,0 0 0,-15 12-1,15-12 1,0 0-3,-15 11-1,15-11 4,0 0-5,-15 10-2,15-10 8,0 0-1,-15 7-1,15-7-3,0 0 1,0 0-5,-11 9 6,11-9 1,0 0 9,0 0 3,0 0 3,0 0 0,0 0 3,0 0 2,0 0-5,-13 10-1,13-10 0,0 0-2,0 0 0,0 0 0,0 0-12,0 0-9,0 0-21,0 0-9,0 0-16,0 0-17,0 0-14,0 0-14,0 0-36,0 0-44,0 0-46,0 0-41,0 0-526,0 0-227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23:06.70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BD177B0-7854-4561-8301-285B5A3D920C}" emma:medium="tactile" emma:mode="ink">
          <msink:context xmlns:msink="http://schemas.microsoft.com/ink/2010/main" type="writingRegion" rotatedBoundingBox="5895,8242 8002,12527 5516,13750 3409,9464"/>
        </emma:interpretation>
      </emma:emma>
    </inkml:annotationXML>
    <inkml:traceGroup>
      <inkml:annotationXML>
        <emma:emma xmlns:emma="http://www.w3.org/2003/04/emma" version="1.0">
          <emma:interpretation id="{D080D356-67F5-4EAE-A739-269556A25A75}" emma:medium="tactile" emma:mode="ink">
            <msink:context xmlns:msink="http://schemas.microsoft.com/ink/2010/main" type="paragraph" rotatedBoundingBox="6757,9322 7872,12774 6746,13138 5631,96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5DBBF2-5F56-4C28-9ECE-4F2FA4F7C694}" emma:medium="tactile" emma:mode="ink">
              <msink:context xmlns:msink="http://schemas.microsoft.com/ink/2010/main" type="inkBullet" rotatedBoundingBox="6101,9534 6345,10289 5934,10422 5690,9667"/>
            </emma:interpretation>
            <emma:one-of disjunction-type="recognition" id="oneOf0">
              <emma:interpretation id="interp0" emma:lang="en-US" emma:confidence="1">
                <emma:literal>Y</emma:literal>
              </emma:interpretation>
              <emma:interpretation id="interp1" emma:lang="en-US" emma:confidence="0">
                <emma:literal>*</emma:literal>
              </emma:interpretation>
              <emma:interpretation id="interp2" emma:lang="en-US" emma:confidence="0">
                <emma:literal>j</emma:literal>
              </emma:interpretation>
              <emma:interpretation id="interp3" emma:lang="en-US" emma:confidence="0">
                <emma:literal>.</emma:literal>
              </emma:interpretation>
              <emma:interpretation id="interp4" emma:lang="en-US" emma:confidence="0">
                <emma:literal>b</emma:literal>
              </emma:interpretation>
            </emma:one-of>
          </emma:emma>
        </inkml:annotationXML>
        <inkml:trace contextRef="#ctx0" brushRef="#br0">937-1561 2372,'0'0'-145,"0"0"28,0 0 22,0 0 34,0 0 1,0 0 21,0 0 20,0 0 7,0 0 3,0 0 20,0 0-2,0 0 6,0 0-5,0 0 3,0 0-5,0 0-4,0 0-4,0 0-7,0 0 11,-28 12-7,28-12 8,0 0-16,0 0 17,-8 11-4,8-11-2,0 0 0,-7 17-5,7-17-4,-6 13 6,6-13-1,-5 18 10,5-18-9,-4 21-10,3-7 7,1-14 0,-2 26 1,2-14 7,0-12-8,5 26 15,-5-12-9,2 0-6,-2-14 4,1 22 5,3-11-1,-4-11 4,8 20-3,-8-20 6,6 17-4,-2-10 0,-4-7 5,8 16 14,0-10-1,-8-6 7,17 11-14,-7-6 6,-10-5 10,21 9-9,-9-6-9,-12-3 2,26 7-5,-12-5 4,-1 3-2,-13-5-1,25 7 0,-25-7-2,24 5 0,-24-5 2,25 2-6,-25-2 1,23 6-1,-23-6 1,25 5-6,-15-2 8,2 2-8,-12-5 10,23 5-11,-10-2 2,-13-3-4,20 8 4,-9-5 0,-11-3-4,22 8-3,-14-3 8,-8-5-3,18 9 0,-8-3 0,-10-6 0,14 9 3,-14-9-6,13 10-5,-13-10 5,8 9-7,-8-9 12,10 12 20,-10-12-30,3 12 9,-3-12-4,4 16 10,-4-16-7,3 15 0,-3-15-7,2 16 7,-2-16 2,0 0 6,1 16-7,-1-16-5,0 0 21,0 0 14,0 15 15,0-15 9,0 0 6,0 0 2,0 0-6,0 0-9,0 0-2,0 0-6,-15 7-10,15-7-21,0 0-30,0 0-43,0 0-73,0 0-66,-26-24-118,26 24-283,-7-14 97</inkml:trace>
        <inkml:trace contextRef="#ctx0" brushRef="#br0" timeOffset="627.7574">1124-1227 1650,'-23'3'-144,"23"-3"18,0 0 11,0 0 4,0 0 14,0 0 7,0 0 11,0 0 12,0 0 5,0 0 2,-13 7 5,13-7 4,0 0 9,0 0 20,0 0 0,0 0 8,0 0 1,0 0 2,0 0-2,0 0 13,0 0 7,0 0-3,0 0 3,0 0 4,0 0 9,0 0-7,0 0 2,0 0 3,0 0 8,0 0 3,0 0-4,0 0 2,0 0 2,0 0-3,0 0-12,0 0 1,0 0 2,-9 16-3,9-16 7,0 0-3,0 0-16,-5 19 6,5-19-4,0 13 1,0-13 4,-3 19-2,-2-8 5,5-11-2,-3 29 4,0-12 0,-1 3-4,1 3 1,0-3-1,-1 5-7,1-2 4,1 0 4,-3 1 53,0-3 4,4 0-12,-1-2 2,-1-2 25,1-2 13,2-15 0,-3 25 26,1-13 16,2-12 5,-5 16 12,5-16 5,-3 14 9,3-14 0,0 0 8,0 0-4,0 0-1,-2 24-10,2-24-15,0 0-16,0 0-14,0 0-11,0 0-16,0 0-13,0 0-15,0 0-32,0 0-39,0 0-54,0 0-64,0 0-107,0 0-117,0 0-221,0 0-203,0 0-202</inkml:trace>
      </inkml:traceGroup>
      <inkml:traceGroup>
        <inkml:annotationXML>
          <emma:emma xmlns:emma="http://www.w3.org/2003/04/emma" version="1.0">
            <emma:interpretation id="{55EBBA76-C778-4407-8BAF-304EF70A72BF}" emma:medium="tactile" emma:mode="ink">
              <msink:context xmlns:msink="http://schemas.microsoft.com/ink/2010/main" type="line" rotatedBoundingBox="7236,10804 7872,12774 6746,13138 6109,11168"/>
            </emma:interpretation>
          </emma:emma>
        </inkml:annotationXML>
        <inkml:traceGroup>
          <inkml:annotationXML>
            <emma:emma xmlns:emma="http://www.w3.org/2003/04/emma" version="1.0">
              <emma:interpretation id="{D54E6844-67CF-400E-BA08-2516F67BAE71}" emma:medium="tactile" emma:mode="ink">
                <msink:context xmlns:msink="http://schemas.microsoft.com/ink/2010/main" type="inkWord" rotatedBoundingBox="7236,10804 7872,12774 6746,13138 6109,11168"/>
              </emma:interpretation>
              <emma:one-of disjunction-type="recognition" id="oneOf1">
                <emma:interpretation id="interp5" emma:lang="en-US" emma:confidence="0.5">
                  <emma:literal>,"</emma:literal>
                </emma:interpretation>
                <emma:interpretation id="interp6" emma:lang="en-US" emma:confidence="0">
                  <emma:literal>"</emma:literal>
                </emma:interpretation>
                <emma:interpretation id="interp7" emma:lang="en-US" emma:confidence="0">
                  <emma:literal>i"</emma:literal>
                </emma:interpretation>
                <emma:interpretation id="interp8" emma:lang="en-US" emma:confidence="0">
                  <emma:literal>Y"</emma:literal>
                </emma:interpretation>
                <emma:interpretation id="interp9" emma:lang="en-US" emma:confidence="0">
                  <emma:literal>a"</emma:literal>
                </emma:interpretation>
              </emma:one-of>
            </emma:emma>
          </inkml:annotationXML>
          <inkml:trace contextRef="#ctx0" brushRef="#br0" timeOffset="2135.7461">2082-283 2225,'0'0'-168,"-14"-7"18,14 7 19,0 0 21,0 0 13,0 0 19,0 0 10,0 0 14,0 0 9,0 0 11,0 0-10,0 0-2,0 0 2,0 0 9,0 0 1,0 0 4,0 0 0,-26 9-1,26-9 13,0 0 9,-8 11-5,8-11 1,0 0 6,-7 13 0,7-13-3,0 0-1,-5 16 4,5-16 1,-2 14 0,2-14 25,0 0-19,0 0 12,4 30-8,-4-30 11,6 18-1,-6-18 1,14 16-3,-10-7 4,-4-9-3,19 19 6,-11-10 3,-8-9 0,20 17 6,-7-7 7,-3-1-17,-10-9 7,23 16 1,-11-9 5,1 2 22,0-1 5,-13-8 1,27 14 9,-13-7-1,0-3 1,1 2-5,-1-2-8,-14-4-1,30 7-4,-17-4-10,-13-3-5,27 6-13,-17 0 12,-10-6-15,21 6-2,-21-6-1,19 9-4,-19-9-11,16 9 8,-16-9 1,15 10 5,-15-10 0,13 12-3,-5-2-11,-8-10-4,10 14 6,-10-14 12,9 14-3,-9-14-12,8 14 6,-8-14 4,8 21-4,-8-21-5,5 17-1,-5-17 2,3 14 9,-3-14 0,0 0 2,2 19-7,-2-19 4,0 0 8,0 0 7,0 23-15,0-23 9,0 0 6,0 0-5,0 0 3,0 0-5,0 0 4,0 0-15,0 0-30,0 0-16,0 0-25,0 0-44,0 0-17,0 0-33,-41-17-32,41 17-329,0 0 230</inkml:trace>
          <inkml:trace contextRef="#ctx0" brushRef="#br0" timeOffset="2671.8254">2343-80 1417,'0'0'-98,"-23"3"23,23-3 18,0 0-1,0 0 10,-15 4 4,15-4 3,0 0 6,0 0-3,0 0 17,0 0-3,-13 4 2,13-4 2,0 0 1,0 0 7,0 0 22,0 0 8,-17 11 6,17-11-12,0 0 11,-13 10-8,13-10 6,-13 12-4,13-12 5,-17 19 0,9-10 4,0 3 1,-2 2-3,1-1-9,-1 0 5,2 4 1,-2 2-7,2-1-1,0 3 13,-2 1 40,0-2-17,2 3 6,-4-3-11,5 3 6,-1-6 11,1 1 19,1-5 0,-1 3 2,7-16 12,-10 23 11,10-23 10,-5 19 17,5-19 17,-5 12 11,5-12 15,0 0 10,0 0-2,-10 18 1,10-18-19,0 0-13,0 0-29,0 0-7,0 0-20,0 0-15,0 0-39,0 0-45,0 0-66,0 0-92,0 0-132,0 0-267,0 0-292,25-44-347</inkml:trace>
          <inkml:trace contextRef="#ctx0" brushRef="#br0" timeOffset="4260.6544">1653 1291 2495,'0'0'-178,"0"0"32,0 0 18,0 0 8,0 0 32,0 0 11,0 0 12,0 0 12,0 0 20,0 0 9,0 0 5,0 0 18,0 0-3,0 0 12,0 0 11,0 0-7,0 0-4,0 0-3,0 0 1,0 0-9,0 0-4,0 0-6,0 0-1,0 0 3,0 0 1,0 0 6,0 0-2,0 0-4,0 0 13,0 0-17,0 0 10,0 0 2,0 0-10,-26 26 5,26-26 4,0 0 5,-2 25-16,2-25 4,0 0 7,3 28-3,-3-28 4,10 22 4,-6-10-2,4 2 3,-1 0 5,2 0-10,0-1 16,4 0-3,0-1-6,-1-1-8,1-2 11,0 2-7,4-2 2,-2 0 8,1-3-4,-1 0 14,-15-6 6,32 10-10,-16-6 3,2-1-9,0 1 10,-18-4-9,35 5 10,-18-5-13,-17 0 4,34 5 4,-19-5-2,2 5-6,-17-5 5,30 6-5,-16-2 0,-14-4-11,24 9 4,-13-5-11,-11-4 10,22 12-7,-16-5 8,-6-7-10,17 17 2,-9-8-6,-8-9 6,10 16 2,-3-6 7,-7-10-5,10 20 4,-10-20-10,5 20 16,-5-20-2,5 17-5,-5-17-2,4 13-4,-4-13 5,0 0 6,4 17-6,-4-17 23,0 0-17,0 0 7,3 19 4,-3-19-8,0 0-2,0 0 2,0 0 2,0 0 2,0 0 5,0 0-9,-11 18-24,11-18-40,0 0-22,-20 5-22,20-5-34,-17 7-29,17-7-262,0 0 373</inkml:trace>
          <inkml:trace contextRef="#ctx0" brushRef="#br0" timeOffset="4795.737">2005 1594 1144,'0'0'-57,"0"0"4,0 0 3,0 0 23,0 0-4,0 0 2,0 0-2,0 0-6,0 0-1,0 0 4,0 0 6,0 0 12,0 0-10,0 0 6,0 0-3,0 0 17,0 0 13,0 0 13,0 0 3,0 0-3,0 0 5,0 0-11,0 0 5,0 0-1,0 0-8,0 0 10,0 0-8,-19 29-9,19-29 6,0 0 12,-5 16-7,5-16 22,-7 16 12,7-16-2,-8 24-9,4-12-6,-4 1-5,2 5-1,-1-2 0,-1 1 2,3 0-9,-4-1 8,5 0-16,-3 1 11,0-3 8,7-14-20,-6 24 16,1-12-5,5-12 34,-7 16 18,7-16 20,0 0 13,-8 21 16,8-21 1,0 0 5,-5 15-3,5-15-2,0 0-10,0 0-13,0 0-8,-5 18-13,5-18-5,0 0-8,0 0-7,0 0-9,0 0-6,-7 12 1,7-12-6,0 0-6,0 0-14,0 0-19,0 0-30,0 0-36,0 0-97,0 0-108,0 0-483,0 0-164</inkml:trace>
        </inkml:traceGroup>
      </inkml:traceGroup>
    </inkml:traceGroup>
    <inkml:traceGroup>
      <inkml:annotationXML>
        <emma:emma xmlns:emma="http://www.w3.org/2003/04/emma" version="1.0">
          <emma:interpretation id="{AF77E08F-2B49-4F28-AB60-3FC7C9B0ED2D}" emma:medium="tactile" emma:mode="ink">
            <msink:context xmlns:msink="http://schemas.microsoft.com/ink/2010/main" type="paragraph" rotatedBoundingBox="4305,9024 6082,12638 5186,13079 3409,9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9A842C-AF97-4EDE-958A-DB4DDE2BBC48}" emma:medium="tactile" emma:mode="ink">
              <msink:context xmlns:msink="http://schemas.microsoft.com/ink/2010/main" type="line" rotatedBoundingBox="4305,9024 6082,12638 5186,13079 3409,9464"/>
            </emma:interpretation>
          </emma:emma>
        </inkml:annotationXML>
        <inkml:traceGroup>
          <inkml:annotationXML>
            <emma:emma xmlns:emma="http://www.w3.org/2003/04/emma" version="1.0">
              <emma:interpretation id="{46B4BED8-6CDD-4A2E-9166-54CBDED3DAC3}" emma:medium="tactile" emma:mode="ink">
                <msink:context xmlns:msink="http://schemas.microsoft.com/ink/2010/main" type="inkWord" rotatedBoundingBox="3844,9250 4184,9941 3850,10105 3510,9414"/>
              </emma:interpretation>
              <emma:one-of disjunction-type="recognition" id="oneOf2">
                <emma:interpretation id="interp10" emma:lang="en-US" emma:confidence="0.5">
                  <emma:literal>I</emma:literal>
                </emma:interpretation>
                <emma:interpretation id="interp11" emma:lang="en-US" emma:confidence="0">
                  <emma:literal>*</emma:literal>
                </emma:interpretation>
                <emma:interpretation id="interp12" emma:lang="en-US" emma:confidence="0">
                  <emma:literal>j</emma:literal>
                </emma:interpretation>
                <emma:interpretation id="interp13" emma:lang="en-US" emma:confidence="0">
                  <emma:literal>Y</emma:literal>
                </emma:interpretation>
                <emma:interpretation id="interp1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-2111.3034">-1204-1862 2053,'0'0'-150,"0"0"26,0 0 6,0 0 13,0 0 5,0 0 18,0 0-4,0 0 14,0 0 5,0 0 10,0 0-3,0 0 6,0 0-1,0 0 0,0 0 11,0 0 4,0 0-2,0 0 6,0 0 2,0 0 7,0 0 0,0 0 4,0 0-1,0 0 10,0 0-5,-10 41 5,10-41 3,0 0 2,0 18-2,0-18 3,0 0-7,-4 21 6,4-21-2,0 0 17,0 0-14,0 26 6,0-26 10,0 0-3,0 23-1,0-23 18,0 0-9,0 17 0,0-17 13,0 0 5,7 19-11,-7-19-1,0 0-4,7 17 7,-7-17-1,6 11 1,-6-11 1,0 0-11,12 17 8,-12-17-5,11 12-9,-11-12 6,7 11-7,-7-11 2,10 12 7,-10-12-3,12 12 3,-12-12-4,14 8 8,-14-8-15,10 9 11,-10-9-2,15 10 0,-15-10-3,15 10 0,-15-10 11,18 9-13,-18-9 2,17 9-3,-17-9 5,15 8-11,-15-8 6,15 5-2,-15-5-2,13 9 1,-13-9-1,15 7 4,-15-7 1,18 5-10,-18-5 11,15 6-6,-15-6 3,13 3 2,-13-3-4,15 8-3,-15-8 19,0 0-19,21 6 0,-21-6 5,0 0-10,15 10 2,-15-10 6,14 6-3,-14-6 3,0 0-4,14 10-1,-14-10-5,0 0 2,12 14 0,-12-14 0,10 10-4,-10-10 13,0 0-9,11 14 3,-11-14-5,7 12 7,-7-12 4,8 14-4,-8-14 15,4 16-17,-4-16 9,6 17-4,-6-17 8,0 19-1,0-19 20,0 18-13,0-18-2,4 22-10,-4-22 15,0 18-2,0-18 2,0 0-9,0 24 4,0-24-2,0 0-6,0 21 12,0-21 8,0 0 3,0 19 22,0-19 12,0 0 13,0 0 3,0 0 3,-4 19 7,4-19 5,0 0-7,0 0-3,0 0-8,0 0-9,0 0-7,0 0-11,-3 16-7,3-16 3,0 0-5,0 0-7,0 0 1,0 0-6,0 0 0,0 0-9,0 0-14,0 0-35,0 0-57,0 0-67,0 0-62,0 0-414,0 0 59</inkml:trace>
          <inkml:trace contextRef="#ctx0" brushRef="#br0" timeOffset="-1341.2753">-978-1519 1727,'0'0'-135,"0"0"18,0 0 14,0 0 16,0 0 10,0 0 8,0 0 7,0 0 3,0 0 15,0 0-7,0 0 3,-10 17 9,10-17-10,0 0 11,0 0 4,0 0-2,0 0 8,0 0-1,0 0 5,0 0 6,0 0 2,0 0-2,-1 22 9,1-22-8,-7 18 12,7-18 41,-3 20-1,3-20 3,-10 27-1,6-12-6,-4 3 1,5-1 1,-4 0-4,2 3 2,-1 1 40,-1-2-2,2 0-13,-5 0 12,4-3-13,2 1-9,-1-1-2,5-16-1,-10 24-8,10-24 22,-5 20 32,5-20 13,-3 18 29,3-18 13,0 0 18,-6 16 6,6-16 7,0 0-1,0 0 4,0 0-19,0 0-19,0 0-16,0 0-13,0 0-13,0 0-11,0 0-11,0 0-14,0 0-10,0 0-30,0 0-37,0 0-52,0 0-81,0 0-88,0 0-154,0 0-422,0 0-273</inkml:trace>
        </inkml:traceGroup>
        <inkml:traceGroup>
          <inkml:annotationXML>
            <emma:emma xmlns:emma="http://www.w3.org/2003/04/emma" version="1.0">
              <emma:interpretation id="{8D20596E-5B71-4467-8C71-622C637DACD9}" emma:medium="tactile" emma:mode="ink">
                <msink:context xmlns:msink="http://schemas.microsoft.com/ink/2010/main" type="inkWord" rotatedBoundingBox="5316,11081 6082,12638 5186,13079 4420,11522"/>
              </emma:interpretation>
              <emma:one-of disjunction-type="recognition" id="oneOf3">
                <emma:interpretation id="interp15" emma:lang="en-US" emma:confidence="0.5">
                  <emma:literal>...g</emma:literal>
                </emma:interpretation>
                <emma:interpretation id="interp16" emma:lang="en-US" emma:confidence="0">
                  <emma:literal>.</emma:literal>
                </emma:interpretation>
                <emma:interpretation id="interp17" emma:lang="en-US" emma:confidence="0">
                  <emma:literal>..</emma:literal>
                </emma:interpretation>
                <emma:interpretation id="interp18" emma:lang="en-US" emma:confidence="0">
                  <emma:literal>...y</emma:literal>
                </emma:interpretation>
                <emma:interpretation id="interp19" emma:lang="en-US" emma:confidence="0">
                  <emma:literal>...s</emma:literal>
                </emma:interpretation>
              </emma:one-of>
            </emma:emma>
          </inkml:annotationXML>
          <inkml:trace contextRef="#ctx0" brushRef="#br0" timeOffset="-85949.9034">0 291 1228,'0'0'-99,"0"0"19,0 0 19,0 0 15,0 0-1,0 0 11,0 0-1,0 0 6,0 0 6,0 0 18,0 0-12,0 0 14,0 0-3,0 0 3,0 0-2,0 0 2,0 0 3,0 0 14,0 0 6,0 0-7,0 0 1,0 0 4,0 0 3,0 0 4,0 0-4,0 0-3,0 0 8,0 0 2,0 0-4,0 0-3,0 0-2,0 0 7,0 0 3,0 0 2,0 0 1,31-10 0,-31 10-3,0 0-7,0 0 10,0 0-16,0 0-5,0 0-1,0 0 13,0 0-13,0 0-1,0 0 27,0 0-21,2-16 18,-2 16-12,0 0 7,0 0-15,0 0 5,0 0 5,0 0 9,6-15-8,-6 15 3,0 0-5,0 0-1,0 0-14,0 0 10,7-20 5,-7 20-10,0 0 1,0 0 16,0 0-22,3-18 0,-3 18-2,0 0 6,0 0-3,3-17 12,-3 17 2,0 0 12,0 0 0,0 0-10,5-17 7,-5 17-19,0 0 7,0 0-8,0 0-3,4-17 13,-4 17-9,0 0 1,0 0 5,0 0 4,6-16 1,-6 16-21,0 0 6,0 0 1,0 0-8,4-15 2,-4 15 1,0 0 3,0 0 4,0 0-3,0 0 1,0 0-1,0 0-12,0 0 9,5-15-3,-5 15-7,0 0 14,0 0-7,0 0-1,0 0-2,0 0-2,0 0 0,6-17 6,-6 17 3,0 0-4,0 0 0,0 0-4,0 0 3,0 0-7,0 0 0,9-14 8,-9 14-12,0 0 18,0 0-9,0 0-6,0 0 12,0 0 3,6-13-12,-6 13 9,0 0-6,0 0 3,0 0 6,0 0-9,12-12-3,-12 12 6,0 0 4,0 0-1,0 0-4,0 0-2,10-10 6,-10 10-9,0 0 2,0 0 12,0 0-12,13-12-2,-13 12 9,0 0-6,0 0 0,0 0 3,16-9 3,-16 9 2,0 0-5,0 0-11,0 0 1,17-7 16,-17 7-13,0 0 10,0 0-12,15-8 6,-15 8 7,0 0-1,0 0-15,18-4 9,-18 4 8,0 0-5,0 0-5,0 0 7,21-5-7,-21 5 5,0 0-5,0 0-3,0 0 11,20-3-3,-20 3 6,0 0-6,0 0-1,0 0 3,0 0-2,23 0-1,-23 0-8,0 0 25,0 0-23,0 0 13,0 0 1,0 0-8,22 0 8,-22 0-17,0 0 17,0 0-8,0 0-4,0 0 5,25 3-3,-25-3 2,0 0 1,0 0 0,0 0-10,18 5 17,-18-5-11,0 0 11,0 0-6,0 0-5,0 0 7,21 3-2,-21-3 10,0 0-17,0 0 6,0 0 0,19 1-6,-19-1 9,0 0-12,0 0 13,0 0-8,16 6 11,-16-6-10,0 0-5,0 0 3,0 0 7,0 0-1,18 4-5,-18-4 10,0 0 2,0 0-8,0 0-1,0 0-3,19 7-4,-19-7 2,0 0 6,0 0-3,0 0-3,16 9 3,-16-9 11,0 0-4,0 0-1,12 10-16,-12-10 11,0 0-9,11 10 2,-11-10 6,0 0-6,0 0 15,9 13 1,-9-13-8,0 0-1,0 0-8,9 12 16,-9-12-12,0 0-2,0 0 17,0 0-1,5 14 5,-5-14-16,0 0-3,0 0 5,7 14 2,-7-14-5,0 0-4,0 0 1,7 15 16,-7-15-15,0 0 12,0 0-2,3 16-4,-3-16 0,0 0-4,0 0 1,3 21 9,-3-21 0,0 0-11,0 0 4,2 21 10,-2-21-17,0 0 8,0 19 2,0-19 1,0 0 3,0 0-11,0 21 7,0-21 11,0 0-10,0 0-3,0 0 10,-2 26-2,2-26-11,0 0-6,0 0 12,-1 17-8,1-17 11,0 0-6,0 0-6,-5 21 6,5-21 0,0 0 5,-7 18 4,7-18-14,0 0 4,-8 16 4,8-16 3,0 0 1,-7 16-3,7-16-12,0 0 6,-8 15-4,8-15 3,0 0 5,0 0-7,-7 13-1,7-13 9,0 0 9,0 0-12,-6 14 5,6-14 3,0 0-12,0 0 7,-9 14 7,9-14-4,0 0-1,0 0-10,-8 14-1,8-14 14,0 0-10,0 0 7,-11 13-5,11-13 0,0 0-6,-9 10 0,9-10 4,0 0 5,0 0-1,-15 12-1,15-12 1,0 0 2,-13 8-7,13-8 2,0 0-2,0 0 7,-13 10-2,13-10 2,0 0-5,-13 8 6,13-8-5,0 0 11,0 0-13,-17 7 1,17-7 7,0 0-2,0 0-4,0 0 0,-18 4 0,18-4 7,0 0-1,0 0-9,0 0 11,-22 3-14,22-3 6,0 0 1,0 0 9,0 0-12,0 0 4,-21 3-6,21-3 13,0 0-9,0 0 10,0 0-4,-22 2-15,22-2 9,0 0-6,0 0 3,0 0-4,0 0 11,-23-2 8,23 2 3,0 0-5,0 0 3,0 0 1,-21-6-2,21 6 7,0 0 2,0 0 5,-20-2 2,20 2-2,0 0-1,0 0-8,-18-5 3,18 5-3,0 0 1,-18-7 0,18 7 13,0 0-1,0 0 3,-15-9-3,15 9-6,0 0 3,-13-8-7,13 8-1,0 0 4,0 0-6,0 0-7,-19-11 8,19 11-4,0 0-1,0 0 2,-11-9-6,11 9 1,0 0 5,0 0 6,0 0 5,-13-9 3,13 9-2,0 0 4,0 0 3,0 0-6,-12-17-6,12 17 3,0 0-4,0 0-4,-8-12 7,8 12-3,0 0-4,0 0-1,-10-14 2,10 14 1,0 0-10,0 0 1,0 0 3,-9-17-6,9 17 3,0 0-4,0 0 2,0 0-5,-8-16 6,8 16-5,0 0-2,0 0 3,0 0-5,-8-14 5,8 14-4,0 0 2,0 0-3,0 0 2,-3-20 1,3 20 0,0 0-3,0 0-1,0 0 1,-2-20 5,2 20-4,0 0-1,0 0 3,0 0-7,-3-19 3,3 19 2,0 0 3,0 0-4,0 0 1,0 0 0,0 0 1,0-23-4,0 23 1,0 0 3,0 0-4,0 0 3,0-19-2,0 19 1,0 0 0,0 0 2,0 0-2,1-26 4,-1 26-5,0 0-3,0 0-1,4-14 8,-4 14-2,0 0-1,0 0-5,0-19 4,0 19-2,0 0 6,0 0-2,0 0-1,6-19-3,-6 19 1,0 0-3,7-11 9,-7 11-7,0 0 2,0 0-3,6-17 3,-6 17 2,0 0-1,0 0 4,0 0-4,0 0-1,9-16-3,-9 16 5,0 0-3,0 0-1,0 0-1,10-13 1,-10 13-1,0 0 1,0 0-2,0 0 2,11-12 5,-11 12-5,0 0 1,0 0 0,12-11 0,-12 11-3,0 0 1,0 0-1,13-10 4,-13 10 0,0 0-4,0 0 5,0 0-5,12-11 1,-12 11-6,0 0 2,0 0 2,11-10-6,-11 10 1,0 0 5,0 0 0,0 0-1,18-7-1,-18 7 0,0 0 3,0 0-6,14-10 3,-14 10 1,0 0-5,0 0-2,14-5 4,-14 5-5,0 0-4,0 0 4,0 0-2,22-6-1,-22 6 2,0 0 4,0 0-6,20 0 6,-20 0-1,0 0 2,0 0-1,0 0 8,26 0-5,-26 0 6,0 0-7,0 0 1,18 3 5,-18-3-1,0 0 1,0 0-4,22 2 0,-22-2 5,0 0-2,0 0-5,18 5 7,-18-5-6,0 0 2,15 7-5,-15-7 7,0 0-6,0 0 4,18 9 1,-18-9 0,0 0 3,13 2-2,-13-2 3,0 0 1,0 0-4,19 8 2,-19-8 4,0 0-2,0 0-3,18 4-7,-18-4 9,0 0-2,0 0 1,16 9 2,-16-9 1,0 0-3,0 0-1,12 9 4,-12-9-4,0 0 4,0 0-1,0 0-2,15 8 3,-15-8-1,0 0 6,0 0-6,15 7 2,-15-7-6,0 0 7,0 0-7,13 7 2,-13-7 3,0 0-11,0 0 11,0 0-1,12 12 1,-12-12-3,0 0 1,0 0-6,9 12 6,-9-12 0,0 0-1,0 0 8,0 0-14,10 13 6,-10-13 6,0 0-3,0 0-4,0 0 4,0 0 0,12 11 2,-12-11-2,0 0-1,0 0-2,0 0 1,0 0 0,10 9-2,-10-9 7,0 0-6,0 0-2,0 0 2,0 0 3,0 0 0,5 19-3,-5-19 2,0 0 5,0 0-5,3 14-1,-3-14 0,0 0-1,0 0 7,3 18 2,-3-18-6,0 0-2,0 0-1,0 0 1,2 21 4,-2-21 0,0 0-2,0 0 0,2 19 0,-2-19-2,0 0 1,0 0 0,0 0 1,-4 26 0,4-26-6,0 0 9,0 0-2,-3 22 3,3-22-2,0 0-2,-3 14-4,3-14 6,0 0 5,-3 16-11,3-16 1,0 0 1,-5 17-4,5-17 14,0 0-6,-7 15-1,7-15-8,0 0 5,-7 16 2,7-16-4,0 0 1,-5 16 6,5-16-5,0 0 2,0 0 8,-8 18-5,8-18-11,0 0 9,-8 17 3,8-17-2,0 0-4,0 0 9,-8 12-11,8-12 5,0 0 2,0 0 0,-10 13-4,10-13 1,0 0 5,0 0-4,-9 13-2,9-13 1,0 0-4,0 0 5,-10 11-1,10-11-1,0 0 0,-11 8 5,11-8-6,0 0 9,-10 12-6,10-12-2,-10 6-2,10-6 6,0 0-10,-15 10 9,15-10 0,-8 5-2,8-5-1,-13 7 0,13-7 6,0 0-5,-12 9-4,12-9 12,0 0-12,-11 7 4,11-7 8,0 0-12,0 0 8,-14 7-1,14-7-3,0 0 5,0 0 1,-13 5-1,13-5 3,0 0 1,0 0 1,-16 1 2,16-1 3,0 0 1,0 0-2,-17 3 6,17-3 4,0 0-6,0 0-3,0 0 6,-22-2 2,22 2-2,0 0 4,0 0 0,0 0-5,0 0 5,-21-2-1,21 2-6,0 0 3,0 0 1,-15-5-9,15 5 6,0 0-4,0 0-9,-13-5 10,13 5-4,0 0-1,0 0 3,0 0 8,-17-9 0,17 9 3,0 0 0,0 0 2,-13-10 0,13 10-3,0 0 0,0 0-7,-13-11 0,13 11 1,0 0 4,0 0-9,-13-10 1,13 10-1,0 0 0,0 0-3,-14-12 3,14 12 1,0 0-4,0 0 0,-9-9 3,9 9 4,0 0-4,0 0 4,0 0 2,-12-14-2,12 14-1,0 0-1,0 0-1,-8-14-3,8 14-2,0 0 1,0 0 1,0 0-3,-5-17-3,5 17 1,0 0-1,0 0 0,0 0 3,-9-16-3,9 16 2,0 0-5,-6-14-2,6 14 5,0 0-5,0 0 4,-5-19-3,5 19 3,0 0-1,-7-15-2,7 15-1,0 0 3,0 0 1,0 0-4,-6-20 2,6 20-1,0 0-1,0 0 3,-4-17-2,4 17 1,0 0 0,0 0-3,0 0 1,-5-15 0,5 15 0,0 0 3,0 0-5,0 0 2,0 0 2,-3-22 0,3 22 0,0 0-1,0 0-1,0 0 0,-3-19 1,3 19 0,0 0-1,0 0 5,0 0-5,0 0 0,0 0 1,-4-19-2,4 19 2,0 0 1,0 0 0,0 0 0,0 0 0,0 0-4,0 0 0,0-26 0,0 26 4,0 0-6,0 0 3,0 0 1,0 0-2,4-18 1,-4 18 3,0 0-1,0 0-3,0 0 1,0 0 3,0 0-3,3-22 3,-3 22-3,0 0 3,0 0-4,0 0-2,2-16 4,-2 16 0,0 0 0,0 0-3,0 0 2,5-19 1,-5 19 0,0 0 2,0 0-4,5-15 0,-5 15 3,0 0 0,0 0-4,0 0 3,6-16-3,-6 16 3,0 0-3,0 0 3,0 0-4,9-16 3,-9 16-2,0 0 1,0 0-1,0 0 2,13-12 2,-13 12 1,0 0-6,0 0 2,0 0 4,0 0-4,10-11-2,-10 11 2,0 0 2,0 0 2,11-9-3,-11 9 0,0 0-2,0 0 0,12-10 0,-12 10-4,0 0-2,0 0 0,16-10-1,-16 10-5,0 0-6,15-7 4,-15 7 1,0 0-3,18-5 8,-18 5-5,0 0 2,19-7-4,-19 7 7,0 0-3,18-2 1,-18 2 3,0 0-2,0 0 1,25-5-1,-25 5 2,0 0 0,0 0-4,21-1 0,-21 1 0,0 0 1,0 0 1,0 0-4,0 0-6,27 1 5,-27-1 0,0 0 1,0 0-2,19 6 3,-19-6 2,0 0-2,12 6-1,-12-6 4,0 0-3,18 4 3,-18-4-1,0 0 2,0 0 3,18 8 3,-18-8 1,0 0-5,17 4 3,-17-4 3,0 0-3,0 0-3,0 0 6,18 8 3,-18-8-5,0 0 2,0 0-3,12 7-3,-12-7-2,0 0 3,0 0-2,15 7 3,-15-7 3,0 0-3,0 0 6,0 0-3,14 9-1,-14-9 4,0 0-6,0 0 3,0 0 1,14 9-7,-14-9 5,0 0 5,0 0-6,10 10-1,-10-10 0,0 0 0,0 0 0,11 11-4,-11-11 6,0 0-6,0 0 8,8 13-6,-8-13 1,0 0 3,0 0-1,7 14 6,-7-14-4,0 0 6,0 0-2,7 14-2,-7-14 1,0 0-6,0 0 7,6 14-2,-6-14-4,0 0 6,0 0 0,4 16-1,-4-16 1,0 0 1,0 0-3,3 19 3,-3-19-9,0 0 11,0 0-7,0 0 5,0 23-6,0-23 1,0 0 0,0 0 2,0 22-2,0-22 1,0 0 5,0 0-6,-2 19 8,2-19-8,0 0 9,0 0-12,-6 21 13,6-21-6,0 0-2,-5 15 1,5-15 1,0 0 3,0 0-3,-4 20 1,4-20-1,0 0 2,-3 17-5,3-17 4,0 0-4,0 0 6,-8 16-4,8-16-2,0 0 6,0 0-5,-7 16 4,7-16 4,0 0-9,-6 15 2,6-15 1,0 0 1,0 0-3,-7 13 2,7-13 4,0 0-4,0 0-2,0 0 1,-5 17 8,5-17-9,0 0 6,0 0-5,-10 12 1,10-12-3,0 0 6,-7 9-7,7-9 4,0 0 1,-11 10-8,11-10 10,0 0-1,-8 10-5,8-10 6,0 0-3,0 0 6,-15 11-2,15-11 0,0 0-4,-10 5 3,10-5-6,0 0 8,-10 6-5,10-6 3,0 0-1,0 0-3,-15 9 2,15-9 1,0 0 4,0 0-8,0 0 4,-13 6 1,13-6-8,0 0 5,0 0 0,-15 5-3,15-5 6,0 0-5,0 0 5,0 0-4,-15 4 2,15-4 4,0 0-5,0 0 4,-12 5-2,12-5 0,0 0 0,0 0 7,-14 4 5,14-4 8,0 0-1,0 0 3,0 0 8,0 0-1,0 0-1,-32-3 7,32 3-5,0 0 4,0 0-3,-18-7-2,18 7 2,0 0-5,0 0-1,-17-8 0,17 8-3,0 0 0,-11-7 0,11 7-3,0 0-6,-13-10 1,13 10 1,0 0-4,-12-12 3,12 12 0,0 0 0,-12-12 4,12 12-4,0 0 2,-10-11-2,10 11 0,0 0 1,0 0 2,-11-14-1,11 14-5,0 0 0,-8-12-4,8 12 7,0 0-3,-9-15 2,9 15-6,0 0-4,0 0 6,-11-20-5,11 20-3,0 0 6,-7-13-2,7 13-1,0 0-1,0 0 0,-8-16-2,8 16-1,0 0 1,0 0 0,-7-16 0,7 16 0,0 0-2,0 0 0,-3-21 2,3 21 2,0 0-4,0 0 0,-2-24 1,2 24-1,0 0-1,-1-16 0,1 16 1,0 0-1,0-22 4,0 22-3,0 0-1,1-23 2,-1 23-3,0 0 2,0-19-1,0 19 1,0 0-1,2-18 1,-2 18 0,0 0 0,3-19-1,-3 19-4,0 0 4,0 0-3,4-17 2,-4 17-3,0 0 3,0 0-2,8-16-1,-8 16 2,0 0 2,0 0 0,5-14-1,-5 14 0,0 0-1,0 0 1,0 0-2,8-18 2,-8 18 1,0 0-2,0 0 1,0 0 3,8-13-3,-8 13-3,0 0-2,0 0-1,0 0 1,0 0-5,14-12-2,-14 12 2,0 0-4,0 0 6,13-9-6,-13 9 3,0 0-5,0 0 2,16-7 1,-16 7-2,0 0 2,0 0 3,0 0-7,19-5-4,-19 5 3,0 0-4,0 0-2,0 0 4,23-2-2,-23 2 1,0 0-2,18-2-1,-18 2 1,0 0-3,0 0-1,25-3 9,-25 3-5,0 0 4,0 0 3,23 0-2,-23 0-3,0 0 2,0 0 2,23 3-6,-23-3 8,0 0-1,15 4-4,-15-4 6,0 0-1,0 0-1,18 9 4,-18-9-1,0 0 4,15 9 0,-15-9-3,0 0 0,15 6 6,-15-6 0,0 0 2,11 9-4,-11-9 4,0 0-4,0 0 5,14 10 1,-14-10-5,0 0 0,10 11 1,-10-11 4,0 0-2,0 0 5,8 14-1,-8-14-7,0 0 0,0 0 0,11 15 2,-11-15 6,0 0-1,9 12-4,-9-12-2,0 0-2,5 16-6,-5-16 5,0 0-5,0 0 4,6 19-7,-6-19 6,0 0 3,2 18-3,-2-18 2,0 0 3,0 0-3,-2 26-1,2-26 7,0 0 0,0 23-1,0-23 5,0 0-8,-3 19 3,3-19 6,0 0-9,-7 22 7,7-22 0,-1 14 1,1-14 0,0 0-3,-5 16 3,5-16-4,0 0 5,-4 19-3,4-19 0,0 0 2,-8 15 3,8-15-7,0 0 5,0 0-1,-6 16-1,6-16 1,0 0-3,0 0 5,-7 12-8,7-12 8,0 0-6,0 0 5,-12 14-4,12-14-2,0 0 14,0 0-7,-11 12-4,11-12 5,0 0 6,-13 4-11,13-4 7,0 0-9,0 0 3,-19 10 1,19-10-2,-10 5 1,10-5 9,0 0-8,0 0-1,-19 7-5,19-7 1,0 0 9,0 0 3,-22 5-7,22-5 1,0 0 11,0 0-4,-18 3 16,18-3 1,0 0 2,0 0 1,0 0 0,0 0-1,-23 1 3,23-1-2,0 0-6,0 0 1,0 0-3,0 0 3,0 0 2,-27-5-6,27 5 5,0 0 2,0 0-6,0 0 3,0 0-1,-18-7 4,18 7-4,0 0-1,0 0 8,0 0-5,-13-9 4,13 9-4,0 0 0,0 0-5,-12-12 3,12 12-4,0 0 0,0 0-5,-8-16 0,8 16 3,0 0 1,-10-16-4,10 16-3,0 0-4,-3-22 3,3 22 1,-5-14 0,5 14-3,0 0 3,-3-24-6,3 24 1,0 0-5,-4-23 4,4 23 1,0 0-1,0-24-2,0 24 1,0-17-7,0 17 6,0 0 0,2-23-3,-2 23 0,0 0 3,5-22-2,-5 22-3,5-13 3,-5 13-5,0 0 1,6-22-1,-6 22-1,7-14-3,-7 14 2,8-13-1,-8 13-4,0 0-3,10-17 0,-10 17-2,8-11 1,-8 11-4,0 0-5,14-13-1,-14 13-2,0 0-3,15-8-4,-15 8-9,0 0-1,18-8 8,-18 8-6,0 0 2,21-2-5,-21 2 11,0 0-11,22 0 7,-22 0 3,0 0 2,0 0-3,31 4 4,-31-4 4,15 6-5,-15-6-4,12 6 9,-12-6-2,0 0 11,18 14 4,-18-14-6,13 10 6,-13-10 0,8 11-6,-8-11 6,12 14 3,-12-14 1,5 15 0,-5-15 5,0 0-3,5 22 10,-5-22-16,3 16 12,-3-16 6,0 0-11,3 25 3,-3-25 6,0 20-9,0-20 7,0 0-6,-3 27 1,3-27 15,-5 20-10,5-20-5,-6 20 9,6-20 1,-7 14-4,7-14-12,-3 15 16,3-15-3,0 0 4,-9 21 3,9-21-11,0 0 7,-10 14-7,10-14 5,0 0 9,-9 14-3,9-14-6,0 0 11,0 0-2,-15 12 9,15-12 5,0 0 3,0 0-3,-15 9-2,15-9 11,0 0-8,0 0 1,-22 2-4,22-2-3,0 0 1,0 0-3,-25 0-1,25 0 1,0 0-4,0 0 7,0 0 8,-21-2 0,21 2 13,0 0-1,0 0 6,0 0 2,0 0 1,-22-7-5,22 7-5,0 0 0,-9-11-7,9 11 1,0 0-7,-9-15 3,9 15-6,0 0-5,-5-19 2,5 19-9,0 0 1,-1-24-2,1 24-6,0 0 2,0-23-2,0 23 1,0 0-1,1-26-2,-1 26-6,2-16 4,-2 16 4,0 0-4,3-21-5,-3 21-2,9-15-3,-9 15-7,0 0-2,9-18-6,-9 18-9,15-12-7,-15 12-13,14-8-2,-14 8-5,18-8-1,-18 8 3,18-4 4,-18 4-6,18-3 3,-18 3-4,0 0 11,22-1 4,-22 1-7,0 0 3,21 5 17,-21-5-5,0 0 8,17 7-9,-17-7 2,0 0 17,13 12-1,-13-12-1,0 0 8,7 16-2,-7-16 2,3 14 0,-3-14 2,0 0-6,3 22 12,-3-22 2,0 0-7,-3 23 1,3-23 5,0 0 0,-3 19-1,3-19-11,0 0 11,-7 21 1,7-21 11,0 0-5,-12 17-2,12-17 2,0 0 6,-8 14 0,8-14-5,0 0-4,-10 12 11,10-12-7,0 0 5,0 0 7,-15 11 7,15-11 13,0 0 5,-11 7 13,11-7 3,0 0 10,0 0 0,0 0 13,0 0-10,-22 1-1,22-1-4,0 0-5,0 0-6,0 0-10,0 0 0,-21-15 3,21 15-13,0 0-4,-10-13 1,10 13-7,0 0-2,-7-17-2,7 17-1,0 0-5,-1-17 0,1 17 2,0 0-1,0 0-7,1-23 4,-1 23-4,0 0 0,0 0-5,0 0-5,3-24 0,-3 24-8,0 0 1,0 0-6,12-12-11,-12 12 0,0 0-13,0 0 3,13-7-7,-13 7 5,0 0 0,0 0 6,0 0-4,0 0 2,0 0 9,0 0-1,0 0-4,0 0 1,30 17 5,-30-17 0,0 0 2,0 0 10,0 0-4,3 18-3,-3-18 9,0 0 0,0 0-9,0 0 5,0 0 8,-1 22 9,1-22 0,0 0-7,0 0 5,0 0-8,0 0 5,-14 19-4,14-19 8,0 0 12,0 0 1,0 0 8,0 0 3,0 0 11,-8 11 3,8-11-1,0 0-9,0 0 3,0 0-1,0 0 1,0 0 1,0 0-5,0 0 3,0 0-4,0 0-2,0 0-5,0 0 0,0 0-3,0 0-4,-21-33-10,21 33-10,0 0-1,0 0-9,0 0 1,8-33-7,-8 33-4,0 0-3,13-19-5,-13 19-2,5-13 7,-5 13 3,0 0-16,15-17 1,-15 17-27,0 0 9,13-7 10,-13 7 0,0 0 0,0 0 1,0 0-6,0 0 11,0 0 1,0 0 7,32 16-1,-32-16 2,0 0 15,8 14-8,-8-14 6,0 0 4,0 0 2,0 17-6,0-17 8,0 0 1,0 0 6,0 0-8,0 0 17,0 0 45,0 0 5,-10 27 22,10-27 4,0 0 3,0 0 1,0 0 14,-18 6-2,18-6 11,0 0-7,0 0 2,0 0-7,0 0-3,-28-6-5,28 6-8,0 0-7,0 0-4,-20-18-14,20 18 0,-10-9-10,10 9-2,0 0-3,-10-19-2,10 19-8,-8-13-3,8 13-9,0 0-2,-7-22-14,7 22-4,0 0 2,0-20-7,0 20-3,0 0-2,0 0-2,0-25 2,0 25-8,0 0-6,0 0-3,13-14-2,-13 14 3,0 0 5,0 0-9,0 0 7,19-2-4,-19 2 1,0 0 2,0 0 1,0 0-4,0 0 6,0 0 6,0 0-5,21 21 1,-21-21 13,0 0-6,0 0 1,0 0-1,2 22 5,-2-22 1,0 0 2,0 0-6,0 0 11,-5 22 1,5-22-4,0 0 9,0 0-2,0 0 0,-10 18-4,10-18 9,0 0 4,0 0 5,0 0 12,0 0 10,-15 7 4,15-7 4,0 0-7,0 0 4,0 0 0,0 0-7,0 0 3,0 0 0,0 0-6,0 0-8,0 0-3,-30-20 0,30 20 0,0 0-1,0 0-2,0 0-7,-10-14-6,10 14-4,0 0-15,0 0-10,0 0-5,0 0-14,0 0-12,0 0-7,0 0 3,0 0-13,22-30 5,-22 30-6,0 0 5,18-10 13,-18 10-6,0 0-4,0 0 8,21 2 6,-21-2 2,0 0-2,0 0 23,0 0-13,19 16 3,-19-16 1,0 0 14,0 0-2,8 18-4,-8-18 5,0 0 0,2 18 6,-2-18 1,0 0 11,0 0-6,-2 24 3,2-24 9,0 0-6,0 0-7,-8 23 6,8-23 7,0 0-5,-4 16 5,4-16-11,0 0 8,-6 13 0,6-13 7,0 0-7,-12 14 0,12-14 4,0 0 1,-8 12-5,8-12-1,0 0 14,-13 13 6,13-13-5,0 0 14,0 0 18,-15 9 1,15-9 4,0 0 17,0 0-3,-17 7-6,17-7 4,0 0-4,0 0-1,0 0 2,-23 0-10,23 0 9,0 0-8,0 0 3,0 0-6,0 0 3,-25-3-2,25 3-5,0 0-2,0 0-6,0 0-2,0 0-1,-18-10 1,18 10-12,0 0-3,0 0 0,0 0 1,0 0-3,0 0 2,-16-5-11,16 5 9,0 0-3,0 0-2,0 0-2,0 0-1,0 0 3,0 0-11,0 0 4,0 0-3,0 0 1,0 0 3,0 0-5,0 0 10,-15-7-5,15 7 0,0 0 0,0 0-1,0 0 0,0 0 4,0 0 0,0 0-4,0 0 5,0 0 1,0 0-3,-19-4 14,19 4-1,0 0 6,0 0-3,0 0 2,0 0 1,-14-12-7,14 12 6,0 0 0,0 0-9,-10-12 2,10 12 1,0 0-4,0 0 0,0 0 2,-12-13 1,12 13-3,0 0-6,0 0-2,0 0 7,-5-18-3,5 18-2,0 0 1,0 0-2,-6-16 2,6 16 0,0 0 0,0 0-1,-2-18-3,2 18 4,0 0-4,0 0 0,-2-20 3,2 20-1,0 0-2,0 0 3,0 0-4,-3-19 6,3 19-6,0 0 3,0 0 0,0 0-4,0 0 3,0 0 1,0-23 1,0 23-7,0 0 2,0 0-1,0 0 1,0 0-1,0 0 0,0-23-1,0 23 4,0 0-6,0 0 1,0 0 2,0 0 2,10-17-6,-10 17 7,0 0-1,0 0-3,8-12 1,-8 12 6,0 0-6,0 0-5,8-14 6,-8 14 1,0 0 0,0 0-1,14-12-7,-14 12 7,0 0 1,0 0-9,11-11 4,-11 11 4,0 0-1,0 0-1,15-10-1,-15 10 4,0 0-6,17-7 3,-17 7-5,0 0 4,14-5-7,-14 5 2,0 0 4,0 0-2,22-2 2,-22 2-8,0 0 1,0 0 2,21-2-9,-21 2 5,0 0-6,0 0-1,25 5 2,-25-5 1,15 4 3,-15-4-8,0 0-11,25 9 10,-25-9-11,18 8 2,-18-8 5,17 10-5,-17-10 3,15 10-3,-15-10 9,11 10 5,-11-10-14,13 12 2,-13-12 10,12 12 7,-12-12 4,7 12-9,-7-12 4,0 0 1,8 18 5,-8-18-5,6 12-1,-6-12 9,0 0 5,4 24-5,-4-24 3,0 0-2,0 20-3,0-20 2,0 0 2,0 23 2,0-23-9,-7 17 8,7-17-1,0 0 1,-3 22-2,3-22 9,-8 14-10,8-14 4,-7 16 2,7-16 1,0 0-4,-12 18 3,12-18-1,-6 10 2,6-10-12,0 0 17,-13 17-4,13-17 1,-9 7 0,9-7 0,0 0 4,-16 12-2,16-12-3,0 0 20,-18 7-2,18-7 3,0 0 5,-19 6 9,19-6-6,0 0 3,-18 1 5,18-1 0,0 0-5,0 0-4,-26-2-1,26 2 2,0 0 0,0 0 3,-23-8-2,23 8-3,0 0 2,-15-9 0,15 9-5,0 0 2,-19-9 3,19 9-4,0 0 6,-14-14-3,14 14 1,0 0-1,-10-14-3,10 14 0,-9-12-4,9 12 1,0 0-1,-10-14 4,10 14-4,0 0-2,-11-15 2,11 15-4,0 0 1,-7-18-2,7 18-2,0 0-6,-6-17 1,6 17 1,0 0-2,-4-18-3,4 18 1,0 0-1,0-22-1,0 22-3,0 0 0,0 0 1,0-26 0,0 26-3,0 0-1,2-21 0,-2 21-1,0 0-2,7-20 0,-7 20 1,5-11-4,-5 11 3,0 0-1,11-18-2,-11 18-4,10-11-1,-10 11-1,0 0-2,13-13-8,-13 13-2,9-8-4,-9 8 7,0 0-6,18-10 1,-18 10-4,15-8 1,-15 8 0,0 0-4,21-7 3,-21 7-4,17-6 3,-17 6-4,0 0-1,26-3-3,-26 3 5,22 0-7,-22 0-1,21 0-5,-21 0 8,18 4-1,-18-4 8,25 8-2,-25-8 7,18 9-1,-18-9 1,17 12-1,-9-5 4,-8-7 5,15 13 0,-15-13 0,13 13 0,-13-13 2,12 17 2,-12-17 11,10 18-6,-10-18 1,8 17-5,-8-17 2,7 18-2,-7-18 5,5 17 0,-5-17 3,3 20 3,-3-20 2,2 17 2,-2-17-16,-2 19 9,2-19-5,0 0 5,-8 28 6,8-28-16,-4 17 14,4-17 4,-5 19-8,5-19-1,-8 13 3,8-13 4,-8 18 0,8-18 5,-8 11-6,4-2-3,4-9 2,-10 12-2,10-12 0,-8 11 2,8-11 8,-10 13-6,10-13-8,-11 9 5,11-9 3,-10 9 1,10-9-2,-15 9 4,15-9-2,-15 8 0,15-8-3,-17 7 3,17-7 5,-18 5-3,18-5 18,-15 6 11,15-6-4,-15 2 11,15-2 5,-14 1 5,14-1 6,-20 0-4,20 0 4,0 0-1,-27-4-5,27 4-2,0 0 3,-25-10-3,25 10-1,-19-9-8,19 9 4,-15-7-7,15 7 6,-15-8-5,15 8 0,-15-9-7,15 9 5,-13-14-3,13 14 0,-15-11-3,15 11 1,-8-15-2,8 15-5,-10-16 0,10 16-1,-9-18-1,9 18-5,-10-17 3,10 17-5,-6-16-1,6 16-3,-3-18 5,3 18-6,-5-14 0,5 14 3,0 0-7,-4-26 5,4 26-5,0 0-1,-6-20 2,6 20-4,0 0 4,0-22-3,0 22 2,0 0-5,3-24 2,-3 24-1,0 0-1,3-18 0,-3 18-1,9-14 5,-9 14-6,0 0 2,6-17-2,-6 17-10,8-14-2,-8 14-5,10-11-7,-10 11-8,17-11-7,-17 11 3,18-10-4,-18 10-4,18-6-4,-6 0 4,-12 6-3,21-7 13,-21 7-5,25-3 0,-25 3-2,22-5 3,-22 5-4,24 0 4,-24 0-4,22 0 14,-22 0-16,25 0 11,-25 0 2,23 5 0,-23-5 0,20 5 3,-20-5 2,21 12 3,-13-8 3,-8-4 1,19 13-1,-9-4 9,-10-9-5,16 18-2,-11-8 13,-5-10-16,15 16 9,-15-16 1,10 19 6,-5-8-6,-5-11-11,8 22 9,-3-10-2,-5-12 8,5 18 6,-5-18-13,7 19 7,-7-19-2,3 19 3,-3-19-3,2 16 6,-2-16 1,0 0-4,-5 27 1,5-27-7,-4 18 8,4-18 0,-6 17 7,6-17-2,-9 18-8,6-8-1,-3 0 3,6-10 3,-10 16 0,1-9 5,9-7 3,-10 14-7,10-14 7,-13 12 7,7-8-7,6-4 4,-17 10 7,17-10 5,-15 7 7,15-7 7,-11 5 1,11-5-2,-17 3 6,17-3-10,0 0 20,-25 2 5,25-2-3,0 0 4,-26-5-2,26 5 6,-15-4-6,15 4-5,0 0 0,-28-11-2,28 11-1,-13-11 0,13 11-7,-15-15-4,15 15-7,-15-15-2,15 15 1,-12-17-3,12 17-6,-6-13 4,6 13-6,-7-18-1,7 18-5,-7-11 4,7 11-6,0 0 0,0 0 1,0-29-4,0 29-3,0 0-5,5-21-6,-5 21-3,9-16-5,-9 16-6,14-14 1,-14 14-8,15-15 0,-15 15-3,19-9-2,-19 9-5,18-10 1,-18 10-4,20-6-1,-20 6 6,18 0 0,-18 0 9,0 0-9,26 1 17,-26-1-5,0 0-11,25 5-2,-25-5-1,18 8-14,-18-8-20,17 11 4,-17-11-16,15 10 9,-15-10 6,15 14-2,-9-7 4,1 2 2,-7-9 2,6 15 8,-6-15 7,5 16 7,-5-16 2,0 14 13,0-14-6,4 14 12,-4-14 3,0 0-6,-5 21 7,5-21-2,0 0 5,-7 15-2,7-15 9,-5 11 18,5-11 15,0 0 5,-16 11 23,16-11 16,0 0 12,-19 7 5,19-7-2,0 0-9,-21 0 12,21 0 3,0 0-8,0 0 2,-32-3-10,32 3 1,0 0 0,-18-7-10,18 7-6,0 0-11,-18-10 4,18 10-9,-10-8-2,10 8-2,0 0-9,-11-16 2,11 16-8,-7-14-5,7 14 6,0 0-6,-5-23-1,5 23-6,-2-17-4,2 17 0,0 0-12,0 0 6,4-29-5,-4 29-4,6-16-4,-6 16 0,14-16-2,-14 16-3,4-16-2,-4 16-1,14-8-5,-14 8-12,15-9-2,-15 9-3,0 0-4,21-3-7,-21 3 4,0 0 11,0 0-22,28 9 0,-28-9 1,13 8 5,-13-8 6,10 9-1,-10-9 9,14 12 16,-14-12-22,11 17 4,-11-17-2,8 13 11,-8-13 5,4 16-15,-4-16 6,3 13 0,-3-13 7,0 14 5,0-14-6,0 0 12,0 0 1,-7 25-3,7-25 13,-5 10 12,5-10-14,0 0 16,-16 12 25,16-12 10,-13 8 12,13-8 5,-14 4 2,14-4 3,0 0 6,0 0-10,-29 0 2,29 0 3,0 0-11,0 0 2,-25-4-1,25 4-6,0 0 2,-17-6-7,17 6-2,0 0-10,-15-9-1,15 9 0,0 0-3,0 0-10,-11-16 4,11 16-1,0 0-7,-7-17 5,7 17-7,0 0-2,0 0 2,0-22-7,0 22-2,0 0-7,0 0-5,12-22-6,-12 22-9,6-15 6,-6 15-7,10-11-6,-10 11 5,9-12-9,-9 12-4,0 0-1,20-12-1,-20 12-12,16-7 10,-16 7-11,0 0-13,22-2 17,-22 2-2,0 0 3,0 0 1,24 4-4,-24-4-1,0 0 3,19 10 9,-19-10-1,11 7-5,-11-7 13,0 0 1,12 13 5,-12-13-3,5 10-1,-5-10 23,0 0-20,6 15 15,-6-15-7,0 0 14,0 0-6,-3 16-5,3-16 4,0 0 21,0 0 24,0 0 15,-17 14 29,17-14 5,0 0 24,-19 2-1,19-2 13,0 0-1,0 0-8,-32-2-4,32 2-5,0 0-11,-21-11-3,21 11-2,-14-7-10,14 7-5,0 0 0,-14-15-14,14 15-3,-9-12-7,9 12-4,0 0-6,-10-21-2,10 21-12,-5-16-11,5 16-1,0 0-11,0-22-8,0 22-4,0 0-1,4-23-2,-4 23-2,0 0-10,8-14 4,-8 14 0,0 0-5,13-11 8,-13 11-2,0 0-6,0 0 7,18-4-1,-18 4 4,0 0 3,0 0 0,0 0-1,0 0-3,0 0 10,20-3-1,-20 3 2,0 0-4,0 0 6,0 0 2,0 0 10,0 0-7,0 0-4,0 0-3,0 0 6,0 0 5,0 0-11,0 0 8,0 0-3,0 0-3,0 0 5,0 0 12,0 0-11,0 0 3,0 0 9,0 0-8,0 0 4,0 0-1,0 0 1,0 0-2,0 0 2,0 0 7,0 0-8,0 0 5,0 0 1,0 0-6,0 0 8,0 0-5,0 0 3,0 0-2,0 0-5,0 0 9,0 0-19,0 0-10,-5-25-17,5 25-7,0 0-8,0 0-6,0 0 12,5-18 0,-5 18 2,0 0 0,0 0-2,0 0 1,0 0 6,0 0-13,0 0 13,0 0 5,0 0 6,0 0 13,0 0-24,0 0 13,0 0-1,0 0 2,0 0 7,0 0-7,0 0 3,0 0 4,0 0 12,0 0 0,0 0-7,0 0 1,-54 18 0,54-18 2,0 0 12,-15 12-15,15-12 9,-15 8 3,15-8 1,-13 6-7,13-6 9,-19 8 4,19-8 12,0 0 8,-18 7 1,18-7 14,0 0 2,-15 7-4,15-7-3,0 0 22,-11 7-11,11-7 4,0 0 8,0 0-11,0 0 8,0 0-14,0 0-4,0 0-3,0 0-3,0 0-6,0 0-12,0 0-15,0 0-11,0 0-11,0 0-6,0 0-4,0 0 12,0 0-2,0 0 5,21-43-3,-21 43 2,0 0-3,0 0 7,12-9-20,-12 9 14,0 0-15,0 0-7,0 0 8,0 0 5,0 0-3,0 0 10,0 0-2,0 0 5,0 0 9,0 0-7,0 0 6,0 0 1,0 0 6,0 0-1,0 0 2,0 0 8,0 0-4,0 0 4,0 0 6,0 0 12,0 0-5,0 0-4,0 0-4,0 0-1,0 0-2,0 0 3,0 0 2,0 0 16,0 0-24,0 0 8,0 0 1,0 0-18,0 0-8,0 0-5,0 0-6,11-11-3,-11 11 5,0 0 1,15-12-7,-15 12 12,0 0-5,10-10-2,-10 10 13,0 0-12,0 0-2,22-7 8,-22 7-5,0 0-1,0 0 8,21 0-6,-21 0 8,0 0-8,0 0 11,0 0 0,0 0-2,28 5 12,-28-5-11,0 0 14,0 0-3,19 5-2,-19-5-1,0 0 13,0 0-15,0 0 5,23 2 10,-23-2-22,0 0-3,0 0 10,18 0-8,-18 0 8,0 0-8,0 0-6,0 0-9,21 2-4,-21-2 10,0 0-1,0 0-6,0 0 11,20 3 0,-20-3 6,0 0-2,0 0-5,0 0-5,15 0 7,-15 0 6,0 0-12,0 0 1,0 0-1,0 0 5,13 5 2,-13-5-4,0 0 2,0 0 1,0 0 6,0 0 4,0 0-6,0 0-2,9 11 10,-9-11 3,0 0-1,0 0-8,0 0 4,0 0 5,0 0-4,0 0-1,0 0 3,0 0 1,8 7-10,-8-7 7,0 0 3,0 0 6,0 0-6,0 0 1,0 0-2,0 0 12,0 0-16,10 12-1,-10-12 4,0 0 5,0 0-2,0 0 7,0 0 4,0 0-12,3 11 6,-3-11 5,0 0-12,0 0 2,0 0 10,0 0-1,3 14-11,-3-14 6,0 0-7,0 0 8,0 0 3,0 0-3,5 15-3,-5-15 0,0 0-3,0 0 8,0 0 1,0 0-6,7 9-2,-7-9 0,0 0 0,0 0-5,0 0 3,0 0-7,0 0 19,0 0-8,3 14-6,-3-14 12,0 0-6,0 0 1,0 0 1,0 0-9,0 0 9,4 12-8,-4-12 6,0 0-7,0 0 9,0 0 3,0 0-5,5 14 13,-5-14-13,0 0 0,0 0-5,0 0 5,0 0-4,0 0 8,0 0-4,0 0-4,3 12 8,-3-12-6,0 0 18,0 0-29,0 0 6,0 0 5,3 14 0,-3-14 2,0 0-3,0 0-1,0 0 10,0 0-10,0 0-2,0 0 6,0 16 4,0-16-2,0 0-8,0 0 5,0 0-3,0 0 4,0 0-7,0 0 1,4 15 1,-4-15-1,0 0 13,0 0-12,0 0 10,0 0-1,0 0-4,0 0 13,0 0-13,0 0 0,-5 18-2,5-18-7,0 0 14,0 0 6,0 0-1,0 0-18,0 0 3,0 0 5,-5 15-6,5-15 8,0 0-2,0 0 4,0 0-10,0 0 4,-5 12 10,5-12-14,0 0 4,0 0 12,-7 11-12,7-11 5,0 0-12,0 0 4,-7 12 18,7-12-6,0 0-7,-6 9-4,6-9 8,0 0-6,0 0 0,-5 14-1,5-14-5,0 0 8,0 0 2,-12 10-2,12-10 0,0 0 0,0 0 0,-6 12 0,6-12 0,0 0 2,0 0 0,-9 9 0,9-9-2,0 0 0,0 0 0,0 0 3,-10 9 5,10-9-3,0 0-3,0 0 0,-9 8-8,9-8 12,0 0 19,0 0-30,0 0 10,-9 12-7,9-12-1,0 0-1,0 0 2,-10 8-1,10-8-5,0 0 14,0 0 1,-10 8-7,10-8 0,0 0-2,0 0 10,-11 8-5,11-8-3,0 0 8,0 0-8,-10 8-4,10-8 11,0 0 1,0 0 15,0 0-10,-12 5 1,12-5-1,0 0-2,0 0-6,0 0-3,-15 7 17,15-7-11,0 0-7,0 0-2,0 0 18,0 0-1,-11 2 13,11-2-1,0 0 5,0 0-3,0 0 18,0 0-13,-18 5 3,18-5 6,0 0 5,0 0-7,0 0-1,0 0-3,-20 0 0,20 0-10,0 0-4,0 0 1,0 0 12,-18 1-21,18-1 10,0 0 1,0 0 3,0 0 11,0 0 11,-22-6-10,22 6-5,0 0 2,0 0 2,0 0 3,-18-4-3,18 4-10,0 0 5,0 0-3,-12-5-11,12 5-1,0 0 5,0 0-5,0 0-4,-13-5-10,13 5 9,0 0 0,0 0 2,0 0-4,0 0-8,-18-5 27,18 5-4,0 0 1,0 0-9,0 0 7,-15-7-5,15 7-8,0 0 2,0 0-6,-8-6 14,8 6 6,0 0-9,0 0 5,0 0-5,-13-10-7,13 10 6,0 0 2,0 0-5,0 0 7,-12-10-5,12 10 1,0 0 4,0 0-1,-7-9 8,7 9-3,0 0-3,0 0-7,0 0 7,0 0-3,0 0-6,-13-13-3,13 13 4,0 0-7,0 0 4,0 0-2,0 0-7,0 0 5,0 0-2,0 0 3,-11-10-7,11 10 4,0 0 0,0 0-2,0 0 0,0 0 7,0 0 0,0 0 4,0 0 1,-10-14-3,10 14 0,0 0-1,0 0 0,0 0-4,0 0 4,0 0-1,0 0 2,0 0-8,-9-14 2,9 14 1,0 0-2,0 0 2,0 0 4,0 0-1,-9-17-1,9 17 4,0 0-3,0 0 1,0 0-7,-5-16 3,5 16-3,0 0 2,0 0 0,0 0-3,-7-18-1,7 18-2,0 0 2,0 0-2,0 0 2,-7-15-1,7 15 0,0 0-4,0 0 3,0 0 0,0 0-1,0 0-2,-5-17 1,5 17 1,0 0-7,0 0 3,0 0 2,0 0 2,0 0-1,-1-19-1,1 19 0,0 0-3,0 0 1,0 0 1,0 0 1,0 0 0,0 0-2,0 0 2,0 0-2,1-28 1,-1 28 0,0 0-2,0 0 3,0 0-4,4-17 1,-4 17-4,0 0 1,0 0-4,5-15-8,-5 15-14,0 0-4,10-18-11,-10 18-16,8-11-7,-8 11-21,10-14-10,-10 14-26,11-15-22,-4 9-13,-7 6-15,11-14-23,-4 5-423,-7 9 72</inkml:trace>
          <inkml:trace contextRef="#ctx0" brushRef="#br0" timeOffset="-9728.0757">302 343 627,'0'0'-29,"0"0"17,0 0 15,13 11 15,-13-11 1,0 0-1,0 0-4,0 0 0,0 0 6,0 0-8,0 0 1,0 0-1,0 0-5,0 0-1,7 9-5,-7-9 8,0 0-2,0 0-3,0 0 1,0 0 2,0 0-9,0 0 18,0 0 5,0 0-12,0 0-6,0 0 6,0 0 0,0 0 7,0 0-4,0 0-7,0 0 9,0 0-1,0 0-7,0 0 4,0 0-1,0 0-6,0 0 4,0 0 10,0 0 19,0 0-2,-35 12 10,35-12 4,0 0 5,0 0 1,0 0 7,0 0-6,0 0-7,0 0-2,0 0 11,0 0 2,0 0-23,0 0 1,-31-16-5,31 16-1,0 0-4,0 0-3,-8-14 3,8 14 5,0 0-11,0 0 3,0 0-7,-7-16-11,7 16 9,0 0-4,0 0-7,-8-17 5,8 17-8,0 0 5,0 0 2,-7-14-8,7 14 10,0 0-9,0 0-4,0 0 2,-3-19 2,3 19 4,0 0 1,0 0-5,0 0-5,0 0-7,0-24 25,0 24-13,0 0 11,0 0-3,3-21-9,-3 21 3,0 0-8,0 0 5,7-21 3,-7 21-3,0 0 7,6-14-12,-6 14-1,0 0-9,5-15 5,-5 15 1,0 0 6,0 0-4,9-13-1,-9 13 10,0 0-5,0 0-12,9-14 15,-9 14-18,0 0 1,0 0-4,17-9-15,-17 9 0,0 0-5,0 0-3,18-5 12,-18 5-7,0 0 5,0 0-3,20-2 21,-20 2-17,0 0 2,0 0 2,0 0 2,28 4-1,-28-4 8,0 0-1,0 0 7,18 5-10,-18-5 2,0 0 9,17 5-3,-17-5-2,0 0 8,0 0-3,16 8 2,-16-8 9,0 0-10,10 10 17,-10-10-20,0 0 4,10 17 3,-10-17 6,5 13 10,-5-13-9,0 0-3,10 16 9,-10-16-10,5 15 9,-5-15-16,5 15 17,-5-15-10,5 14 5,-5-14-5,0 0 3,3 21-3,-3-21-1,0 0-1,7 20 2,-7-20 8,0 0-4,2 17-6,-2-17 0,1 15-4,-1-15 12,0 0-1,0 21 12,0-21-17,0 0-5,-3 21 2,3-21 19,-7 14-22,7-14 4,-1 15 0,1-15 7,-5 15-8,5-15 4,-5 13 3,5-13 16,-10 14-12,10-14-6,-7 13 6,7-13-10,-8 12 2,8-12 7,-7 10 1,7-10-1,-8 12 0,8-12 11,-10 9-19,10-9 2,-8 9 2,8-9 4,0 0-7,-13 10 8,13-10-1,0 0 10,-9 9-10,9-9-2,0 0 8,-13 9 10,13-9 11,0 0-3,-15 2 17,15-2 3,0 0-5,0 0-4,0 0-18,-28-1 20,28 1-8,0 0-8,0 0 10,-23-4-11,23 4-16,0 0 11,0 0-4,-26-3-1,26 3-2,0 0 8,0 0-5,-19-3-1,19 3 7,0 0 13,0 0 6,-18-6-1,18 6 0,0 0 4,-15-13 7,15 13 3,0 0-14,-13-12 3,13 12-7,0 0-3,-12-13 1,12 13 2,0 0-5,-8-17 2,8 17-5,0 0 4,-10-19-8,10 19-5,0 0 7,-5-16-7,5 16-3,0 0 1,-1-24 2,1 24 0,0 0 3,-4-23 1,4 23-6,2-19 0,-2 19-3,0 0 4,2-26-9,-2 26 2,0 0-1,1-22-4,-1 22-2,0 0 2,5-20-6,-5 20 7,0 0-9,4-17 8,-4 17 2,0 0-6,3-19 10,-3 19-9,0 0 0,10-14 0,-10 14-8,0 0 9,0 0 3,13-12-10,-13 12 8,10-10-7,-10 10-2,0 0 6,0 0-7,17-12 1,-17 12-3,0 0 9,11-7-2,-11 7-7,0 0 0,18-8 13,-18 8-16,0 0 4,17-9-8,-17 9 2,0 0-5,18-5 2,-18 5-7,0 0-3,0 0 1,23 0-5,-23 0-2,0 0 15,0 0-6,22 13 3,-22-13 13,15 8-15,-15-8-4,13 12 10,-13-12-23,11 11 3,-11-11 3,19 15-20,-19-15 8,14 12-12,-5-6 14,-9-6-13,15 14 9,-15-14 4,11 15 6,-11-15 0,12 15 2,-12-15-4,10 15 13,-5-8-1,-2 3 0,-3-10 4,5 16 6,-5-16-2,2 16 3,-2-16 0,3 17 0,-3-17 3,3 18 2,-3-18 4,0 17-9,0-17 7,0 16 2,0-16 1,0 0-4,-3 22 7,3-22 7,-3 16 0,3-16-4,0 0 7,-5 18-5,5-18-8,-4 11 14,4-11-9,-10 12 0,10-12 1,-8 9 14,8-9-9,0 0 12,-13 13-10,13-13 12,-12 6 7,12-6-7,-15 5 3,15-5 9,-13 5-1,13-5-1,0 0 4,0 0 9,-28 3-6,28-3 1,0 0 3,-25 1 10,25-1-10,-13 0 8,13 0 11,0 0-8,0 0-5,-26-2 2,26 2-5,0 0 12,0 0 0,-25-7-5,25 7-5,0 0 2,-13-5-9,13 5 4,0 0-9,-17-8 1,17 8-7,0 0 7,-15-11-4,15 11 3,0 0-7,-13-12 2,13 12-5,0 0-9,-12-16 13,12 16-12,0 0 1,-8-13 3,8 13-5,0 0-2,-7-18-4,7 18 3,0 0-7,-10-17 8,10 17-2,0 0-6,-3-20 5,3 20 2,-3-14-3,3 14-4,0 0 4,-2-26-5,2 26-2,0 0 2,0-25-5,0 25 1,4-18 5,-4 18-1,3-21 3,-3 21-4,5-17-1,-5 17-6,8-18-4,-8 18-2,8-19 2,-8 19-1,9-16-1,-9 16-3,13-17 3,-13 17-11,8-13 0,-8 13-2,15-13-10,-15 13 7,13-14-2,-13 14 8,8-9 5,-8 9-5,0 0 0,17-14 4,-17 14 3,8-10 1,-8 10-9,14-8 15,-14 8-1,0 0-1,14-11-4,-14 11-5,0 0 6,12-7 4,-12 7-15,0 0-5,0 0 5,21-2-5,-21 2 0,0 0 0,0 0 7,0 0-6,30 7-6,-30-7-2,0 0-1,17 11-14,-17-11 0,11 9-2,-11-9-8,15 9 7,-15-9 1,13 11 0,-13-11 10,14 14 2,-14-14-2,13 12 4,-13-12 12,10 14-17,-10-14 15,10 11 0,-10-11-2,8 12 6,-8-12 3,7 14-7,-7-14 6,0 0 7,8 19 3,-8-19-1,5 16 8,-5-16 15,2 13-18,-2-13-6,3 16 9,-3-16 2,3 14-5,-3-14 15,0 16-14,0-16-3,3 17 8,-3-17-6,0 14 1,0-14 4,0 0-2,0 26 9,0-26-11,-1 14 3,1-14-2,-2 17 9,2-17-6,-3 13 3,3-13 2,0 0-9,-3 19 6,3-19 1,-4 11-5,4-11 9,0 0 7,-5 15-15,5-15 1,0 0 16,-6 15-6,6-15 0,-7 9-6,7-9 1,-8 11 12,8-11-10,0 0 12,-13 13 2,13-13 3,-10 9 2,10-9-9,-14 9 11,14-9 17,-13 9 1,13-9 0,-11 3 0,11-3 4,-15 6 4,15-6-6,-17 6-5,17-6-5,-18 2 1,18-2-8,-17 3 5,17-3 1,-18 2 6,18-2 13,-18 0 12,18 0 1,0 0 10,-25-2-5,25 2 9,-18-3-18,18 3 15,-18-5-4,18 5-3,-18-9-7,18 9-1,-19-7-7,19 7-4,-14-12-6,14 12-2,-15-6-5,15 6-5,0 0-5,-20-9-5,20 9 2,0 0-4,-18-9 0,18 9-4,0 0 2,-17-9 6,17 9 0,0 0 4,-16-11 4,16 11 1,0 0 5,-14-12-2,14 12-4,0 0 5,-14-11-6,14 11-5,0 0-4,-12-12 3,12 12-6,0 0 2,-8-15-4,8 15 0,0 0 0,-7-13-2,7 13-2,0 0-2,-10-16 0,10 16-3,0 0 1,-3-20-1,3 20-2,-3-16 2,3 16-2,0 0-2,0-24 4,0 24-3,0 0-4,0-26 4,0 26-3,1-18 4,-1 18-7,2-20 5,-2 20-4,1-21 6,-1 21-4,2-19 2,-2 19-4,7-18 1,-7 18-3,3-20 5,-3 20 0,7-19-4,-7 19 0,5-15-1,-5 15-3,6-17-3,-6 17 0,12-17-4,-12 17-5,13-13 3,-13 13 0,12-15 0,-12 15-3,13-12-3,-13 12-6,16-10-5,-16 10-2,17-9-3,-17 9 1,18-11-9,-18 11 1,22-10 2,-12 6-11,-10 4-1,23-6 9,-23 6 2,21-6-4,-21 6 1,22-3 2,-22 3-1,21-3 2,-21 3-2,22-1 0,-22 1 3,0 0 15,24 0-10,-24 0 4,19 2 8,-19-2-9,0 0 0,24 5 5,-24-5 1,19 6 8,-19-6-1,13 6-1,-13-6 2,16 9 13,-16-9 4,14 12-11,-14-12 5,13 9 12,-13-9-21,13 11 9,-13-11-3,13 15-4,-13-15-1,12 14 5,-12-14 1,10 13-4,-10-13 1,10 15 2,-10-15-3,8 16 3,-8-16 1,7 13-3,-7-13 3,6 14 0,-6-14 2,7 19-13,-7-19 13,0 0 6,2 21 1,-2-21-1,3 14 3,-3-14-8,0 0 12,0 21-4,0-21-2,0 0 11,0 24-10,0-24 5,0 0-19,0 22 9,0-22 12,0 0-6,-3 21-5,3-21 5,0 0 0,0 19 8,0-19-8,0 0 3,-4 16-9,4-16 1,0 0 7,0 0-2,-6 20-2,6-20 8,0 0-6,-9 16-1,9-16-8,0 0 9,-11 16 4,11-16-7,-7 11 0,7-11-3,0 0-1,-11 11 9,11-11 1,0 0-3,-10 15 10,10-15-10,-10 7 1,10-7-4,0 0-3,-15 9 12,15-9-11,-10 10 1,10-10-1,-12 5 5,12-5-3,0 0 0,-15 6 3,15-6 9,-11 8-14,11-8 13,0 0 2,-20 6 8,20-6-13,0 0 4,-20 7 11,20-7-1,-13 1 7,13-1-4,0 0-2,-17 4 10,17-4-1,0 0 3,-19 1-10,19-1 4,0 0 8,0 0 6,-25 0 0,25 0 8,0 0-8,0 0-1,-25-1 3,25 1-5,0 0-2,0 0-7,-18-2-5,18 2 8,0 0-7,0 0-8,-18-5 11,18 5-8,0 0 6,0 0-4,-17-7-4,17 7-2,0 0 3,0 0 8,-16-7-4,16 7 1,0 0-6,0 0 6,-14-9-10,14 9-2,0 0 4,0 0 3,-15-10-2,15 10 8,0 0-11,0 0 4,-11-15-1,11 15 1,0 0 3,-10-11-5,10 11 11,0 0 4,-10-12-1,10 12-2,0 0-4,-12-11-1,12 11-2,0 0 6,-11-15 3,11 15-7,0 0-2,-10-14 3,10 14-5,0 0-2,-8-16 4,8 16-5,0 0-5,-9-13 6,9 13-8,0 0 3,-11-12 6,11 12-7,0 0 0,0 0-2,-5-15-2,5 15 4,0 0-5,0 0 0,0 0-1,-7-16 2,7 16 0,0 0-2,0 0-5,0 0 5,-3-21-3,3 21 1,0 0 1,0 0-3,0 0 3,-3-22 0,3 22-2,0 0-1,0 0 1,0 0-1,-4-19-1,4 19 5,0 0-4,0 0-3,0 0 0,4-23 5,-4 23-1,0 0-3,0 0 2,3-19-3,-3 19 3,0 0-3,8-14-2,-8 14 3,0 0-1,7-19 4,-7 19-1,6-13-1,-6 13 1,0 0-5,12-15 10,-12 15-4,0 0-1,10-14 0,-10 14 2,0 0 2,10-14-1,-10 14-6,0 0 0,8-10 4,-8 10-1,0 0 0,0 0-5,10-14 6,-10 14-1,0 0-4,12-11-5,-12 11-4,0 0-9,0 0-12,13-12-5,-13 12-13,0 0-8,16-6-5,-16 6-6,0 0-11,24-4-20,-24 4-17,0 0-6,21-2-4,-21 2-21,12 0-17,-12 0-29,0 0-357,0 0 181</inkml:trace>
          <inkml:trace contextRef="#ctx0" brushRef="#br0" timeOffset="-5839.9536">79 1155 1506,'0'0'-102,"0"0"23,0 0 18,0 0 20,0 0 20,0 0 6,0 0 3,0 0 26,0 0-1,0 0 11,0 0 4,0 0 21,0 0-15,0 0 18,0 0 6,0 0-6,0 0 4,0 0-10,0 0 11,0 0-19,0 0 5,0 0-16,0 0-3,0 0 9,0 0-12,0 0 1,0 0-10,0 0 4,0 0-3,0 0 0,0 0-11,0 0 1,0 0-5,0 0-1,0 0 11,0 0-5,0 0-8,0 0-3,0 0 6,0 0 4,0 0-5,0 0-3,0 0 0,0 0 3,0 0 0,0 52 0,0-52-6,0 0-1,7 18 2,-7-18 8,5 19 5,-5-19-13,1 20 5,-1-20 8,2 25-2,-2-25-3,6 23 1,-6-9 7,0-14-13,7 28 4,-4-13 2,-1 1 10,1 2-10,1 0 5,-1 0 0,4-1-8,-6 2 14,1-2-9,3 1 3,-2-1 4,0 0-10,1-1 3,-3 0 6,4 1-12,-5-17 2,5 32-1,-1-17-2,-4-15 11,6 30-4,-1-16-6,-2 0 12,-3-14-3,7 25-5,-4-15 4,-3-10 2,9 26 0,-6-15-4,-3-11 4,7 20-4,-7-20 5,6 16-3,-6-16 0,7 13-1,-7-13-2,0 0 9,8 14-7,-8-14-2,0 0 4,7 11 5,-7-11-5,0 0 3,11 12-1,-11-12 1,0 0 0,15 7-1,-15-7-4,0 0 5,13 8-5,-13-8-2,0 0 3,0 0 3,20 4-6,-20-4 13,0 0 10,0 0 5,0 0 5,27 0-2,-27 0-9,0 0 9,0 0-2,25-12-7,-25 12-2,18-7 2,-7 0 1,-11 7-4,23-14-9,-13 4-4,4 1 5,-14 9-3,19-14-1,-9 5-1,-10 9 2,17-18 2,-9 12-3,-8 6 28,15-15 5,-15 15 4,10-12-4,-10 12-5,12-15-7,-12 15 3,8-14-4,-8 14-2,11-18-1,-11 18-4,10-16-2,-10 16-2,10-18-7,-6 6 5,-4 12-1,9-18 0,-9 18-4,9-18-6,-9 18 1,6-19 7,-6 19 5,5-13 1,-5 13-1,7-19-2,-7 19-1,3-18-2,-3 18 2,0-20-2,0 20-2,4-21-1,-4 21 0,4-21-2,-4 21-2,4-20 1,-4 20-1,1-20-5,-1 20 3,0 0-1,0-26 1,0 26-1,0 0 3,-1-22-5,1 22-1,0 0 6,-4-23-6,4 23-1,-1-17 2,1 17 1,0 0 0,-3-25 2,3 25-1,-4-15 0,4 15-2,0 0 1,0-23 1,0 23-5,0 0 4,0 0-5,-3-23 6,3 23-3,0 0 1,0 0 4,-5-17 0,5 17 3,0 0-3,0 0 0,-7-16-3,7 16 1,0 0-1,0 0 0,0 0 1,-6-17 4,6 17-7,0 0 0,0 0 1,0 0 0,0 0-2,-7-15-1,7 15-2,0 0 5,0 0-2,0 0-4,0 0 5,0 0-1,-11-13 0,11 13 2,0 0-2,0 0-1,0 0-1,0 0 4,-12-9-2,12 9 2,0 0 3,0 0-6,0 0 2,0 0-3,0 0 1,0 0 2,0 0-4,0 0 3,0 0-2,0 0-1,0 0 2,-15-9-6,15 9 6,0 0 0,0 0 3,0 0-5,0 0 4,0 0-5,0 0 10,0 0-5,0 0 0,0 0-1,-18-3 3,18 3-5,0 0 0,0 0 3,0 0 0,0 0-4,0 0 1,0 0 5,0 0-4,0 0 1,0 0-4,-20-3 3,20 3 2,0 0-1,0 0 0,0 0-1,0 0 2,0 0-3,0 0-1,0 0-2,0 0 1,0 0 0,0 0 2,0 0-4,0 0 4,0 0 0,0 0 0,-28 7-2,28-7 4,0 0-2,0 0-2,0 0 1,0 0 3,-12 12-3,12-12 8,0 0-5,0 0 2,0 0-4,-8 17 1,8-17-3,0 0 4,0 0-3,-5 16 2,5-16 2,0 0-3,-5 14 6,5-14-8,0 0 5,-6 19-2,6-19 0,0 0-1,-5 17 5,5-17 2,0 0-1,0 0-4,-4 19 2,4-19-4,0 0 3,0 0 2,0 0-3,-3 17-1,3-17 2,0 0 0,0 0 0,0 0 0,0 0 2,-3 22-2,3-22 1,0 0 2,0 0-5,0 0 1,0 19-2,0-19 4,0 0 1,0 0-1,0 0-3,3 19 1,-3-19 0,0 0 3,0 0 0,0 0-4,7 19 0,-7-19 4,0 0 0,0 0-4,0 0 4,5 16-5,-5-16 5,0 0 3,0 0-5,6 14-4,-6-14 8,0 0-4,0 0-4,8 14 6,-8-14-6,0 0 5,0 0 2,14 15-1,-14-15-1,0 0-3,13 8 2,-13-8 4,0 0-1,13 8 0,-13-8-6,0 0 1,13 5 4,-13-5-2,0 0 3,0 0-5,15 12 5,-15-12-2,0 0 1,0 0-4,13 7 7,-13-7-3,0 0 0,0 0 0,15 7-2,-15-7 5,0 0-2,19 3 0,-19-3 3,0 0-4,21 4 2,-21-4-2,0 0-1,18 2 4,-18-2-7,0 0 4,0 0-2,22 1-2,-22-1 4,0 0-3,0 0 1,20 2 4,-20-2-7,0 0 6,0 0-2,0 0 0,26-2 3,-26 2-4,0 0 2,18 2 1,-18-2-5,0 0 2,25-2 0,-25 2 3,0 0 0,25-3-1,-25 3 0,0 0-7,20-4 8,-20 4-2,0 0-2,0 0 2,20-3-2,-20 3 1,0 0 0,0 0 0,0 0 1,0 0-4,21-2 0,-21 2 5,0 0-4,0 0-1,0 0 2,0 0 0,0 0-4,0 0 1,0 0 0,0 0 2,0 0-7,0 0 5,20-3 3,-20 3 1,0 0-2,0 0-2,0 0 2,0 0 2,0 0 0,0 0-4,0 0 3,0 0 0,0 0-3,0 0 4,0 0 0,0 0-3,0 0 1,0 0-2,0 0 4,0 0 0,0 0-1,0 0-1,0 0-13,0 0-10,0 0-23,0 0-30,0 0-39,0 0-67,0 0-122,0 0-419,0 0-109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23:12.89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DF0B560-C5AF-4C17-BB2E-9DC8830D0E92}" emma:medium="tactile" emma:mode="ink">
          <msink:context xmlns:msink="http://schemas.microsoft.com/ink/2010/main" type="writingRegion" rotatedBoundingBox="3589,12318 4061,12318 4061,12956 3589,12956"/>
        </emma:interpretation>
      </emma:emma>
    </inkml:annotationXML>
    <inkml:traceGroup>
      <inkml:annotationXML>
        <emma:emma xmlns:emma="http://www.w3.org/2003/04/emma" version="1.0">
          <emma:interpretation id="{1570FEC3-7398-4D5D-960C-B6F0894C6BFD}" emma:medium="tactile" emma:mode="ink">
            <msink:context xmlns:msink="http://schemas.microsoft.com/ink/2010/main" type="paragraph" rotatedBoundingBox="3589,12318 4061,12318 4061,12956 3589,129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5BC610-7E74-4C86-A479-C7A591A445D9}" emma:medium="tactile" emma:mode="ink">
              <msink:context xmlns:msink="http://schemas.microsoft.com/ink/2010/main" type="line" rotatedBoundingBox="3589,12318 4061,12318 4061,12956 3589,12956"/>
            </emma:interpretation>
          </emma:emma>
        </inkml:annotationXML>
        <inkml:traceGroup>
          <inkml:annotationXML>
            <emma:emma xmlns:emma="http://www.w3.org/2003/04/emma" version="1.0">
              <emma:interpretation id="{D048C88E-22CA-410B-9035-2E574CB71D99}" emma:medium="tactile" emma:mode="ink">
                <msink:context xmlns:msink="http://schemas.microsoft.com/ink/2010/main" type="inkWord" rotatedBoundingBox="3589,12318 4061,12318 4061,12956 3589,12956"/>
              </emma:interpretation>
            </emma:emma>
          </inkml:annotationXML>
          <inkml:trace contextRef="#ctx0" brushRef="#br0">16 14 2160,'0'0'-153,"0"0"24,0 0 18,0 0 20,0 0 16,0 0-1,0 0 20,-9-14 8,9 14-3,0 0 2,0 0 0,0 0 3,0 0 2,0 0-9,0 0 6,0 0 0,0 0-2,0 0 8,0 0 5,0 0 5,0 0 5,0 0-7,0 0 7,0 0 3,0 0 0,-10 39 3,10-39 8,0 0 5,0 0-6,4 26 6,-4-26-3,0 0 1,10 22 1,-10-22 5,8 18-4,-2-9 1,-6-9 6,9 15 9,-9-15 2,13 15-4,-1-8 8,-12-7-3,21 11 2,-6-4 11,1-2-6,3-1-6,-1 2 1,0-4-2,4 0 2,-1 4-5,-3-3 7,4 0-8,-4 0-1,3 1-1,-2 3 6,-1 0 3,-2-1-10,-1 3 1,3 1-12,-6-2 6,1 2 0,-1 2 0,-6-3-10,-6-9 12,15 19-1,-8-12 5,-7-7 4,11 19-7,-11-19 8,7 14 6,-7-14-14,0 0 3,7 16 0,-7-16 10,0 0-8,5 14 21,-5-14 29,0 0-10,0 0 15,0 0-8,0 0 7,0 0-14,-12 25-3,12-25-13,0 0 9,-15 6-5,15-6-9,0 0-35,0 0-39,-25 0-45,25 0-69,0 0-223,0 0 116</inkml:trace>
          <inkml:trace contextRef="#ctx0" brushRef="#br0" timeOffset="543.962">280 224 1015,'0'0'-54,"0"0"19,0 0 16,0 0 0,-20-5 33,20 5 7,0 0 23,0 0 6,0 0 7,0 0 1,0 0-1,0 0 11,0 0-6,0 0-7,0 0-22,0 0 15,0 0-9,-21 5-9,21-5-9,0 0 0,0 0-1,0 0-9,0 0 3,-12 14-8,12-14 0,0 0 3,-11 16-6,11-16 8,-10 16-13,10-16 5,-12 24 2,9-11-2,-7 2 0,7 2 0,-6 2 2,3 2-7,1-3 4,-2 0 1,1 1 9,2-1-6,-4-2 6,1 2 44,4-3-11,3-15-4,-7 27 3,2-17 6,5-10-10,-6 19-1,6-19 4,-3 17-4,3-17-2,0 0 1,-7 17-4,7-17-2,0 0 2,-5 17-4,5-17-1,0 0 0,0 0-4,-7 14 16,7-14 8,0 0-5,0 0 6,0 0 3,0 0 8,0 0-1,0 0 0,0 0-5,0 0-1,0 0-6,-6 16-5,6-16-5,0 0-3,0 0-4,0 0-26,0 0-46,0 0-75,0 0-97,0 0-144,0 0-358,0 0-92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23:37.47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6FAC076-9E55-4202-934F-98E33C9C556E}" emma:medium="tactile" emma:mode="ink">
          <msink:context xmlns:msink="http://schemas.microsoft.com/ink/2010/main" type="writingRegion" rotatedBoundingBox="2885,10683 3335,10683 3335,11422 2885,11422"/>
        </emma:interpretation>
      </emma:emma>
    </inkml:annotationXML>
    <inkml:traceGroup>
      <inkml:annotationXML>
        <emma:emma xmlns:emma="http://www.w3.org/2003/04/emma" version="1.0">
          <emma:interpretation id="{E950BF2F-8099-45AB-934D-C7B167D6DE8B}" emma:medium="tactile" emma:mode="ink">
            <msink:context xmlns:msink="http://schemas.microsoft.com/ink/2010/main" type="paragraph" rotatedBoundingBox="2885,10683 3335,10683 3335,11422 2885,114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33BAAE-9C66-4258-B04D-DE218D020070}" emma:medium="tactile" emma:mode="ink">
              <msink:context xmlns:msink="http://schemas.microsoft.com/ink/2010/main" type="line" rotatedBoundingBox="2885,10683 3335,10683 3335,11422 2885,11422"/>
            </emma:interpretation>
          </emma:emma>
        </inkml:annotationXML>
        <inkml:traceGroup>
          <inkml:annotationXML>
            <emma:emma xmlns:emma="http://www.w3.org/2003/04/emma" version="1.0">
              <emma:interpretation id="{4FFA3FA9-2887-4522-B839-084A0C30FA40}" emma:medium="tactile" emma:mode="ink">
                <msink:context xmlns:msink="http://schemas.microsoft.com/ink/2010/main" type="inkWord" rotatedBoundingBox="2885,10683 3335,10683 3335,11422 2885,11422"/>
              </emma:interpretation>
              <emma:one-of disjunction-type="recognition" id="oneOf0">
                <emma:interpretation id="interp0" emma:lang="en-US" emma:confidence="0.5">
                  <emma:literal>4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x</emma:literal>
                </emma:interpretation>
                <emma:interpretation id="interp3" emma:lang="en-US" emma:confidence="0">
                  <emma:literal>¢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28 21 1405,'8'-10'-91,"-8"10"25,0 0 20,0 0 24,0 0 6,0 0 8,0 0 19,0 0 2,0 0 5,0 0-1,0 0 11,0 0-7,0 0-8,0 0 14,0 0-14,14-11 19,-14 11-7,0 0-2,0 0 3,0 0-2,0 0 10,0 0-2,0 0-12,0 0 8,0 0-3,0 0-10,0 0 7,0 0-5,0 0 3,0 0-10,0 0-4,0 0 8,0 0-8,0 0-7,0 0-8,0 0 6,0 0 7,0 0 2,0 0 5,0 0-14,0 0 4,0 0-1,0 0-7,0 0 8,0 0-2,0 0-4,0 0 2,-29 40-1,29-40 2,0 0 1,-6 19-7,6-19 5,0 0-3,-5 19 3,5-19 3,-3 13-2,3-13-7,0 0 4,-7 22 2,7-22 5,0 0-5,0 23 1,0-23 10,0 0-8,0 21 3,0-21-11,0 0 8,3 24 8,-3-24-7,4 16 3,-4-16-1,3 14 6,-3-14-8,5 17 7,-5-17 0,10 16-7,-10-16 11,11 15-10,-11-15 2,14 14 7,-14-14-8,14 14 0,-4-8 5,-10-6-5,22 16-5,-11-12 19,-11-4-17,22 15 9,-7-7-3,-2-2 1,2 3-2,3-3 2,-6 2 1,1-2-4,2 2 4,0 1-4,1 0-10,-4-1 8,-1 0-10,3 0 2,-3 3 0,2-1 3,-13-10 0,19 20-3,-11-8 12,5-2-12,-5 0 2,2 4 8,-10-14 2,12 17-7,-6-8-5,-6-9 6,12 19 1,-12-19-2,10 14-11,-10-14 7,8 14 2,-8-14 8,0 0-13,10 14 20,-10-14-4,0 0-5,0 0 6,7 15 7,-7-15-2,0 0 14,0 0 2,0 0 8,5 13-21,-5-13 22,0 0-24,0 0 5,0 0-5,0 0-2,0 0-3,0 0 7,0 0 5,0 0-7,0 0 11,0 0-2,0 0-11,0 0-17,0 0-57,0 0-42,0 0-44,0 0-36,0 0-330,0 0 239</inkml:trace>
          <inkml:trace contextRef="#ctx0" brushRef="#br0" timeOffset="821.8208">218 371 1380,'0'0'-108,"0"0"5,0 0 15,0 0 10,0 0-2,0 0 11,0 0 4,0 0 11,0 0-2,0 0 6,0 0 7,0 0 8,0 0 6,0 0 20,0 0-4,0 0 17,0 0 21,0 0-3,0 0 0,0 0 11,0 0-1,0 0 15,0 0-1,0 0 5,0 0 5,0 0-4,0 0 5,0 0-11,0 0 6,0 0-1,0 0-15,0 0 4,0 0-4,0 0-3,0 0 4,0 0 1,0 0-16,0 0-2,0 0 7,0 0-8,0 0 0,0 0-3,0 0-18,0 0 32,0 0-33,0 0 6,0 0-1,-10 20-4,10-20 5,0 0-1,-6 14 1,6-14-9,-12 21 14,2-10-5,2 1-6,8-12 7,-15 29 6,8-13-13,1 1 7,-3-3-5,3 0 4,-1 0-8,7-14 5,-8 23 21,1-11-18,7-12-10,-10 19 14,10-19-4,-5 18 51,5-18 14,-6 15 25,6-15 18,0 0 10,0 0 0,-10 16 1,10-16 4,0 0-7,0 0-8,0 0-12,-2 16-6,2-16-9,0 0-13,0 0-9,0 0-7,0 0-10,-10 13-9,10-13-10,0 0-16,0 0-3,-6 14 0,6-14-3,0 0-11,-12 13-8,12-13-11,0 0-11,-10 13 0,10-13-10,0 0 6,-5 14 4,5-14-5,0 0 6,0 0-2,0 0 2,0 0-33,0 0-88,0 0-100,0 0-430,22-40-43</inkml:trace>
        </inkml:traceGroup>
      </inkml:traceGroup>
    </inkml:traceGroup>
    <inkml:traceGroup>
      <inkml:annotationXML>
        <emma:emma xmlns:emma="http://www.w3.org/2003/04/emma" version="1.0">
          <emma:interpretation id="{DC3F512C-2604-445C-AE0D-35DCB3B84188}" emma:medium="tactile" emma:mode="ink">
            <msink:context xmlns:msink="http://schemas.microsoft.com/ink/2010/main" type="paragraph" rotatedBoundingBox="2475,7239 4019,7239 4019,8170 2475,81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24B876-023D-4B12-B051-44B5BB911464}" emma:medium="tactile" emma:mode="ink">
              <msink:context xmlns:msink="http://schemas.microsoft.com/ink/2010/main" type="line" rotatedBoundingBox="2475,7239 4019,7239 4019,8170 2475,8170"/>
            </emma:interpretation>
          </emma:emma>
        </inkml:annotationXML>
        <inkml:traceGroup>
          <inkml:annotationXML>
            <emma:emma xmlns:emma="http://www.w3.org/2003/04/emma" version="1.0">
              <emma:interpretation id="{C7D7350E-A61E-4276-903A-3EBCCB36EFE4}" emma:medium="tactile" emma:mode="ink">
                <msink:context xmlns:msink="http://schemas.microsoft.com/ink/2010/main" type="inkWord" rotatedBoundingBox="2475,7239 4019,7239 4019,8170 2475,8170"/>
              </emma:interpretation>
            </emma:emma>
          </inkml:annotationXML>
          <inkml:trace contextRef="#ctx0" brushRef="#br0">28 21 1405,'8'-10'-91,"-8"10"25,0 0 20,0 0 24,0 0 6,0 0 8,0 0 19,0 0 2,0 0 5,0 0-1,0 0 11,0 0-7,0 0-8,0 0 14,0 0-14,14-11 19,-14 11-7,0 0-2,0 0 3,0 0-2,0 0 10,0 0-2,0 0-12,0 0 8,0 0-3,0 0-10,0 0 7,0 0-5,0 0 3,0 0-10,0 0-4,0 0 8,0 0-8,0 0-7,0 0-8,0 0 6,0 0 7,0 0 2,0 0 5,0 0-14,0 0 4,0 0-1,0 0-7,0 0 8,0 0-2,0 0-4,0 0 2,-29 40-1,29-40 2,0 0 1,-6 19-7,6-19 5,0 0-3,-5 19 3,5-19 3,-3 13-2,3-13-7,0 0 4,-7 22 2,7-22 5,0 0-5,0 23 1,0-23 10,0 0-8,0 21 3,0-21-11,0 0 8,3 24 8,-3-24-7,4 16 3,-4-16-1,3 14 6,-3-14-8,5 17 7,-5-17 0,10 16-7,-10-16 11,11 15-10,-11-15 2,14 14 7,-14-14-8,14 14 0,-4-8 5,-10-6-5,22 16-5,-11-12 19,-11-4-17,22 15 9,-7-7-3,-2-2 1,2 3-2,3-3 2,-6 2 1,1-2-4,2 2 4,0 1-4,1 0-10,-4-1 8,-1 0-10,3 0 2,-3 3 0,2-1 3,-13-10 0,19 20-3,-11-8 12,5-2-12,-5 0 2,2 4 8,-10-14 2,12 17-7,-6-8-5,-6-9 6,12 19 1,-12-19-2,10 14-11,-10-14 7,8 14 2,-8-14 8,0 0-13,10 14 20,-10-14-4,0 0-5,0 0 6,7 15 7,-7-15-2,0 0 14,0 0 2,0 0 8,5 13-21,-5-13 22,0 0-24,0 0 5,0 0-5,0 0-2,0 0-3,0 0 7,0 0 5,0 0-7,0 0 11,0 0-2,0 0-11,0 0-17,0 0-57,0 0-42,0 0-44,0 0-36,0 0-330,0 0 239</inkml:trace>
          <inkml:trace contextRef="#ctx0" brushRef="#br0" timeOffset="821.8208">218 371 1380,'0'0'-108,"0"0"5,0 0 15,0 0 10,0 0-2,0 0 11,0 0 4,0 0 11,0 0-2,0 0 6,0 0 7,0 0 8,0 0 6,0 0 20,0 0-4,0 0 17,0 0 21,0 0-3,0 0 0,0 0 11,0 0-1,0 0 15,0 0-1,0 0 5,0 0 5,0 0-4,0 0 5,0 0-11,0 0 6,0 0-1,0 0-15,0 0 4,0 0-4,0 0-3,0 0 4,0 0 1,0 0-16,0 0-2,0 0 7,0 0-8,0 0 0,0 0-3,0 0-18,0 0 32,0 0-33,0 0 6,0 0-1,-10 20-4,10-20 5,0 0-1,-6 14 1,6-14-9,-12 21 14,2-10-5,2 1-6,8-12 7,-15 29 6,8-13-13,1 1 7,-3-3-5,3 0 4,-1 0-8,7-14 5,-8 23 21,1-11-18,7-12-10,-10 19 14,10-19-4,-5 18 51,5-18 14,-6 15 25,6-15 18,0 0 10,0 0 0,-10 16 1,10-16 4,0 0-7,0 0-8,0 0-12,-2 16-6,2-16-9,0 0-13,0 0-9,0 0-7,0 0-10,-10 13-9,10-13-10,0 0-16,0 0-3,-6 14 0,6-14-3,0 0-11,-12 13-8,12-13-11,0 0-11,-10 13 0,10-13-10,0 0 6,-5 14 4,5-14-5,0 0 6,0 0-2,0 0 2,0 0-33,0 0-88,0 0-100,0 0-430,22-40-43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25:13.76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1A166B59-E417-40A1-8738-68A7E3A39A86}" emma:medium="tactile" emma:mode="ink">
          <msink:context xmlns:msink="http://schemas.microsoft.com/ink/2010/main" type="inkDrawing" rotatedBoundingBox="5483,11270 5494,11792 4965,11803 4954,11281" shapeName="Other"/>
        </emma:interpretation>
      </emma:emma>
    </inkml:annotationXML>
    <inkml:trace contextRef="#ctx0" brushRef="#br0">399 484 1231,'0'0'-102,"-6"21"12,6-21 8,0 0 19,0 0 7,0 0 9,0 0 5,-10 4 12,10-4-2,0 0 10,0 0-3,0 0 5,-15 5 6,15-5 15,0 0 9,0 0 2,0 0 4,-18 5 18,18-5 9,0 0 3,0 0 17,0 0-13,0 0 9,-27-2-11,27 2 14,0 0 4,0 0-13,-23-9-2,23 9 11,0 0-14,-21-9 2,21 9-2,-13-6 7,13 6 1,0 0-3,-20-12-4,20 12 6,-12-6-20,12 6 1,-13-8 0,13 8-4,0 0 3,-15-16-13,15 16 5,-10-11-5,10 11 1,-8-13 2,8 13-2,0 0-1,-12-17 3,12 17-2,-6-13-3,6 13 1,0 0 10,-7-20 2,7 20 0,-5-18-5,5 18-4,-5-16 4,5 16-3,0 0-4,-5-25 2,5 25-7,-3-18 6,3 18 1,-5-21-5,5 21-4,-3-17-9,3 17 3,-4-21 4,4 21-6,0 0-5,0-26 7,0 26-7,0 0 3,0-26-1,0 26-7,0 0 7,2-26-6,-2 26-1,5-18 0,-5 18 1,5-18 2,-5 18-3,8-18-1,-8 18-2,10-13-8,-10 13 3,17-15-3,-17 15 1,18-12-2,-18 12-2,20-10-8,-11 6 1,-9 4-1,25-7-6,-25 7 6,27-7 0,-27 7 0,21-2 0,-21 2 8,27 2-2,-27-2 3,23 0-9,-23 0 8,25 5 6,-25-5 2,21 9 2,-8-4 0,-13-5 1,22 14-9,-11-7 8,-1 3-1,-1 2 6,-9-12-3,18 18-11,-10-8 6,0 5 1,-8-15 3,10 18 1,-3-7 8,-7-11 2,7 23-14,-7-23-1,3 21-6,2-8 5,-5-13 13,1 24-6,-1-24-4,-1 25 1,1-25-5,-5 26 13,2-13 1,3-13 2,-7 27-1,0-15-7,-1 2 4,3 0 8,5-14-8,-16 24 13,7-10-17,9-14 16,-13 18-20,3-8 12,10-10 6,-16 14-8,16-14 5,-17 14-2,17-14 8,-18 9-3,18-9 4,-22 6-7,22-6 6,-18 3-1,18-3 19,0 0-1,-26 1 4,26-1-2,0 0 11,-27-4-8,27 4 12,-20-3-4,20 3 6,-18-12 0,18 12-7,-18-9 8,18 9-5,-18-14-2,10 7 3,8 7-3,-17-22-5,10 13-4,7 9-4,-11-22 5,4 11-3,7 11-2,-10-27-5,5 14-1,5 13-4,-8-27 1,3 14-2,5 13 0,-3-28-5,-1 11 5,4 17-4,-3-30-7,2 14 6,1 16 1,-2-29-4,2 29-7,2-28 1,-2 28 0,4-28 2,-4 15-3,0 13-5,7-27 2,0 15-3,-7 12-7,11-22-8,-1 11-9,-2 2-9,7-2-1,-15 11 2,27-13-7,-14 7 5,-13 6 8,28-6-2,-15 4 8,-13 2-5,29 0-1,-29 0 2,26 5 4,-11-1 5,-15-4 2,28 12-8,-15-3 2,0 1-12,1 2 3,-3 2 0,2-1-7,-3 0 1,-1 3 0,2-2 12,-4 2-3,1 1 4,-3-1-13,0-1 8,-5 3 6,0-18-3,0 32 11,-2-14 5,-1-2-9,-4 3 10,4-2-5,-5-1-3,-2 2 11,0-3-6,3-1 7,-4 1-1,1-1-2,-2-4-5,2 1 13,-3-2-5,0 2 13,0-5 20,13-6 8,-25 11 9,12-8 12,13-3-1,-28 1 10,28-1-8,-32-4 1,17-1 4,15 5-7,-29-13-5,15 3-3,-1 1-8,2-3-4,2 0-2,1 1-6,-2-2-4,12 13-2,-18-24-1,11 6 3,2 7-7,5 11-3,-5-29 0,4 15-17,1 14-10,1-26 1,-1 26-11,5-26-4,0 14-3,2 0-9,-7 12-2,18-23 1,-5 14-1,1 2-4,-14 7 4,26-10 1,-26 10 4,26 0 5,-26 0-3,25 3 9,-25-3-4,22 7 5,-22-7 11,18 12-19,-10-3 11,-8-9 6,10 18 2,-2-8-2,-8-10-1,9 19 6,-9-19-1,1 23 2,-1-23-2,0 19 5,0-19-2,-1 24-4,1-24 1,-5 24 8,5-24-10,-9 18 20,9-18-8,-9 16 10,9-16 13,-15 12 10,15-12 14,-12 8 5,12-8 11,0 0 8,-21 6-7,21-6-2,0 0-2,-25-2-5,25 2-5,0 0-8,-22-9-4,22 9-7,-13-12 6,13 12-9,-12-14-7,12 14 2,-8-17-20,8 17-11,-6-18-16,6 18-16,0-21-20,0 21-5,0-24-15,0 24-1,13-23-18,-8 13-9,-5 10-8,18-20 15,-11 12 21,-7 8-3,23-14 3,-13 9 6,-10 5 7,21-7-1,-21 7 0,25-3 5,-25 3 15,0 0 3,30 5 8,-30-5-1,16 10 7,-16-10-5,15 15 2,-8-5 9,-7-10-9,6 22 7,-2-10 5,-3 1 3,3-1 2,-4-12-1,0 26-1,0-14 3,0-12 3,-4 24 1,3-12 9,1-12 16,-5 23 10,5-23 19,-12 20-3,7-11 20,5-9 7,-13 16 14,13-16 3,-17 14 12,17-14 6,-14 12-4,14-12 1,-20 7-3,20-7-8,-18 7-8,18-7 0,-17 4 5,17-4-11,0 0-4,-31 0-6,31 0-5,0 0-14,-27-2 3,27 2-6,0 0-2,-28-6-8,28 6-1,-18-6-8,18 6 3,0 0 4,-23-7 2,23 7 6,-17-7 0,17 7 6,-11-9 1,11 9-7,-14-11 5,14 11-5,-15-12 0,15 12-5,-11-18-5,11 18 0,-13-16-4,13 16 0,-9-18-3,9 18-3,-10-17 2,10 17-2,-6-21-4,6 21 0,-8-24-2,8 24-3,-7-19-3,7 19 4,0-23-1,0 23-3,-3-20-2,3 20 2,3-22 1,-3 22-1,3-24-1,-3 24-2,9-22-1,-6 11-4,-3 11 1,13-21 2,-6 9-2,1 0-4,2 0-11,-10 12-1,20-17-9,-10 7-3,-10 10 2,21-10-2,-8 3-3,-13 7 5,23-11-2,-9 8 2,-14 3 1,28-5 7,-28 5 5,26-4-5,-26 4 5,27 1-1,-27-1-3,28 2 0,-28-2-12,25 3 0,-10 0-9,1 1-12,-16-4 1,27 12-13,-13 0-3,-4-2 12,4 2-1,-3 1-9,-3 2 16,2 0 12,-1-2-14,-6 2 13,2 2 2,-3 0-3,-2-17 5,3 30 3,-3-15 6,0-15 12,-5 35-6,2-16 1,-1-2 1,-2 4 17,2-5-9,-2 2-11,-1-1 12,-1 1-8,1-4 3,-1 1-6,0-1 18,-1-2-7,-2 0 6,3 0 2,-2 0 28,1-5 12,9-7 10,-18 11-2,5-6 7,13-5 9,-22 6-3,22-6-4,-21 1-4,21-1 0,0 0 2,-28-5 0,28 5-7,-22-9 1,22 9-11,-18-7 4,18 7-4,-18-12-5,18 12-1,-18-14-5,18 14-2,-15-16-3,15 16 1,-13-17-1,8 8-2,5 9-1,-10-26-8,5 14 5,5 12-7,-3-31 0,3 15-3,0 16 3,3-37-2,2 18-10,1-1-8,1 0-7,1 2-7,2 3 0,-2 0-16,2 1 5,2 0-15,0 4 9,1 2-1,-13 8 0,25-10 0,-11 7 0,-14 3 8,0 0-2,35 5 4,-35-5 8,22 12 5,-14-7-6,-8-5 9,15 15 4,-15-15-7,11 18-3,-6-8 10,-5-10 2,5 20-6,-5-20 4,4 24-1,-1-10 8,-3-14-2,-3 26 9,3-26 0,-4 26-15,4-26 4,-3 23 20,0-9-14,3-14 4,-12 19 7,9-7-8,3-12 4,-15 18 3,15-18 26,-12 13 6,12-13 10,-13 9 9,13-9 7,0 0-7,-21 2-1,21-2-1,0 0-10,0 0-6,-30-14 2,30 14-6,-13-9-5,13 9-4,-12-15-3,12 15-4,-8-16-5,8 16-3,-7-15-14,7 15-12,0 0-4,0-27-9,0 27-16,0 0 1,8-24 11,-8 24-13,14-14-7,-14 14 3,18-7-12,-18 7-3,20-7 5,-20 7 7,0 0 1,31 2 2,-31-2 5,0 0 9,22 5 7,-22-5-13,0 0 6,20 7 5,-20-7 7,9 10 1,-9-10 9,0 0-12,9 14 9,-9-14-7,0 0 20,0 0-14,0 0 10,0 0 16,0 0 7,-20 30-2,20-30-1,-12 10 11,12-10-6,-11 7 4,11-7-2,0 0 5,-18 9 4,18-9-6,0 0-2,-17 9 5,17-9-4,0 0 14,0 0-2,-13 7 1,13-7 7,0 0 3,0 0-6,0 0-2,0 0-7,0 0-15,0 0-21,0 0-19,0 0-9,0 0 3,0 0-3,0 0 2,0 0-1,26-44-4,-26 44 8,0 0 1,12-12-7,-12 12 8,0 0 8,0 0 14,10-12-12,-10 12 4,0 0-7,0 0 2,0 0-4,0 0 6,0 0 5,0 0 1,11-10 4,-11 10-28,0 0-51,0 0-63,0 0-112,0 0-145,0 0 397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32:46.940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E7FB19-A354-4EB0-B9F3-2E8E0E21AD76}" emma:medium="tactile" emma:mode="ink">
          <msink:context xmlns:msink="http://schemas.microsoft.com/ink/2010/main" type="writingRegion" rotatedBoundingBox="10356,8883 22459,9862 22267,12236 10164,11257"/>
        </emma:interpretation>
      </emma:emma>
    </inkml:annotationXML>
    <inkml:traceGroup>
      <inkml:annotationXML>
        <emma:emma xmlns:emma="http://www.w3.org/2003/04/emma" version="1.0">
          <emma:interpretation id="{0EFD2240-5704-48DB-8149-4D865E5B3003}" emma:medium="tactile" emma:mode="ink">
            <msink:context xmlns:msink="http://schemas.microsoft.com/ink/2010/main" type="paragraph" rotatedBoundingBox="10276,9365 17331,9307 17342,10663 10287,107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4F5B81-EF8A-4F7B-A4A3-3C0FD5B2BF3C}" emma:medium="tactile" emma:mode="ink">
              <msink:context xmlns:msink="http://schemas.microsoft.com/ink/2010/main" type="line" rotatedBoundingBox="10276,9365 17331,9307 17342,10663 10287,10720"/>
            </emma:interpretation>
          </emma:emma>
        </inkml:annotationXML>
        <inkml:traceGroup>
          <inkml:annotationXML>
            <emma:emma xmlns:emma="http://www.w3.org/2003/04/emma" version="1.0">
              <emma:interpretation id="{410460D4-1136-403E-93D9-A744C4CF0C68}" emma:medium="tactile" emma:mode="ink">
                <msink:context xmlns:msink="http://schemas.microsoft.com/ink/2010/main" type="inkWord" rotatedBoundingBox="10276,9388 12928,9367 12939,10698 10287,10720">
                  <msink:destinationLink direction="with" ref="{38FC322E-F2C5-443A-B26A-262F4F3EA340}"/>
                  <msink:destinationLink direction="with" ref="{EDD271D4-59E3-4497-B7AB-909A3B57DA45}"/>
                </msink:context>
              </emma:interpretation>
              <emma:one-of disjunction-type="recognition" id="oneOf0">
                <emma:interpretation id="interp0" emma:lang="en-US" emma:confidence="0.5">
                  <emma:literal>after:</emma:literal>
                </emma:interpretation>
                <emma:interpretation id="interp1" emma:lang="en-US" emma:confidence="0">
                  <emma:literal>after;</emma:literal>
                </emma:interpretation>
                <emma:interpretation id="interp2" emma:lang="en-US" emma:confidence="0">
                  <emma:literal>after.</emma:literal>
                </emma:interpretation>
                <emma:interpretation id="interp3" emma:lang="en-US" emma:confidence="0">
                  <emma:literal>After:</emma:literal>
                </emma:interpretation>
                <emma:interpretation id="interp4" emma:lang="en-US" emma:confidence="0">
                  <emma:literal>after":</emma:literal>
                </emma:interpretation>
              </emma:one-of>
            </emma:emma>
          </inkml:annotationXML>
          <inkml:trace contextRef="#ctx0" brushRef="#br0">-7950-1223 1267,'0'0'-100,"0"0"12,0 0 2,0 0 4,0 0 11,0 0 8,0 0 5,0 0 8,0 0 3,0 0 7,0 0 9,0 0 9,0 0 9,0 0-3,0 0 3,0 0 7,0 0 1,0 0 10,0 0 8,0 0 8,0 0 1,0 0 12,0 0 10,0 0-1,0 0 3,0 0 13,0 0-10,0 0 1,0 0-5,0 0-3,0 0 7,0 0-24,0 0 6,0 0-3,0 0-1,0 0 1,0 0-9,0 0 10,0 0-2,0 0-5,0 0 16,0 0-4,0 0 3,0 0 0,0 0 3,0 0-1,0 0-4,0 0 13,0 0-17,0 0-4,0 0 14,0 0-18,0 0 18,0 0-18,0 0-2,0 0 2,-59 0-8,59 0 4,0 0-7,0 0 6,-25 0-7,25 0 17,0 0-18,-23 0 8,23 0-6,0 0-1,-25 0 0,25 0 9,0 0-5,-27 2-12,27-2-1,-18 0 10,18 0-13,0 0 6,-23 2 6,23-2-10,-18 3 1,18-3-4,0 0-4,-22 7 14,22-7-8,0 0 1,-19 5-2,19-5 1,0 0-3,-17 9-3,17-9 1,0 0 8,-17 7-4,17-7 7,0 0-9,-14 11 3,14-11-3,0 0 0,-12 15 3,12-15-4,-8 12-2,8-12 10,0 0-18,-9 16 18,9-16-4,0 0 4,-5 19 5,5-19-9,0 0-6,-4 19 0,4-19 4,0 0 3,-4 15-2,4-15 14,0 0-18,0 0 10,0 0 3,4 25-9,-4-25 1,0 0 3,6 17 0,-6-17-9,3 11 6,-3-11-3,7 12 7,-7-12 1,5 12 9,-5-12-15,8 9 9,-8-9-6,7 12 8,-7-12-13,7 9 7,-7-9 1,0 0-2,4 15-2,-4-15-4,0 0-1,0 0 4,9 10 7,-9-10-1,0 0-9,0 0 3,8 8 6,-8-8 1,0 0-8,0 0-4,0 0 15,10 10-4,-10-10 1,0 0-2,0 0-5,13 9 5,-13-9-2,0 0-4,0 0-1,13 3 4,-13-3-1,0 0 9,0 0-4,14 4 0,-14-4-8,0 0 12,15 3-10,-15-3 2,0 0 2,18 0 4,-18 0-5,0 0 4,26 0 5,-26 0-10,18-3 10,-18 3-8,19 0 0,-19 0 5,18-4-4,-18 4 2,15-3 5,-15 3-1,15-7-6,-15 7 7,11-5-8,-11 5 7,13-9 4,-13 9-3,15-12-3,-15 12-5,12-14 6,-12 14-6,11-17-2,-11 17-2,14-15 5,-9 6 5,-5 9-3,9-18-2,-9 18-2,9-11-3,-9 11 3,0 0 6,10-18 7,-10 18 4,5-13-2,-5 13 0,6-18-5,-6 18-1,7-14-1,-7 14 3,6-15-8,-6 15-3,7-17 3,-7 17-2,8-16 5,-4 7-1,-4 9-1,0 0-3,10-22-3,-10 22 3,6-11 0,-6 11-2,5-10 4,-5 10 6,0 0 0,0 0 6,3-18-2,-3 18 1,0 0 1,0 0 2,2-15 0,-2 15-3,0 0-7,0 0 6,0 0 2,2-14 4,-2 14-9,0 0-3,0 0-6,0 0 4,0 0-4,0 0-6,0 0-3,0 0-2,0 0 1,0 0-3,0 0 4,0 0 1,0 0-1,0 0 3,0 0-5,0 0 1,0 0 0,0 0 4,0 0 0,0 0 5,0 0-7,0 0-4,0 0 6,0 0 0,0 0-7,0 0 7,0 0-1,0 0 3,0 0-9,0 0 8,0 0-7,0 0 5,0 0-5,-18 40 8,18-40-4,0 0-5,-4 26 5,4-26 2,0 0 0,0 26 9,0-26-11,0 16 7,0-16-3,0 0 1,4 28-1,-3-18-3,-1-10 3,4 19 3,-1-8-3,-3-11 0,3 17 0,-3-17 4,5 19-3,-5-19-2,2 16 0,-2-16 2,3 13 0,-3-13 0,0 0 1,5 18 0,-5-18-3,3 11 4,-3-11-3,0 0 1,7 15 3,-7-15 1,8 11 0,-8-11 1,7 11-1,-7-11 3,6 11 0,-6-11-3,0 0-1,12 10 2,-12-10-7,0 0 2,7 12 7,-7-12-9,0 0 5,8 9 3,-8-9-1,0 0-5,11 6 5,-11-6-2,0 0 3,15 5-3,-15-5 1,0 0-5,14 7 5,-14-7 1,0 0-3,16 3 1,-16-3 3,0 0 6,0 0 5,17 0 19,-17 0 3,0 0 1,0 0-3,16-8 2,-16 8-7,15-12-2,-15 12-6,12-20-1,-4 10-2,-8 10-2,13-26-2,-6 12-6,-1 0-1,1-4-3,0 3-2,-7 15 4,8-31-4,-3 19 7,-5 12-7,5-26-3,-4 12 4,-1 14-5,4-23 2,-4 23-2,3-23 2,-3 23-2,2-24-3,-2 24 2,1-26 3,-1 26-7,0-25-3,0 13 1,0 12-8,0-27 3,2 16-6,-2 11 0,0-23 1,2 11-2,-2 12 2,0-20 0,0 20 8,1-18-4,-1 18-2,0-19 4,0 19-1,0-17 4,0 17-2,0 0 1,-1-23 4,1 23-6,0 0 5,-2-18 1,2 18 0,0 0 2,0 0-4,0-17 0,0 17 0,0 0-2,0 0 8,0 0-6,0 0 0,-2-19-4,2 19 5,0 0-4,0 0 4,0 0-3,0 0-3,0 0 4,0 0-3,0 0 3,0 0-1,-1-14 2,1 14-5,0 0 7,0 0-9,0 0 0,0 0 3,0 0 1,0 0-1,0 0 4,0 0 0,0 0-2,0 0 4,-9 62-1,9-62 0,0 28-1,0-10 5,0 1-3,0-19 0,0 33-2,0-11 4,0 0-3,0-3 0,0 5 1,2-2 1,0-1 3,-2 2-1,1 0 3,1 1-5,0 1 4,-1 3 2,1-1-1,0-5 0,-1 0-2,1 2-1,0-3 0,-1 1 5,-1-2-2,2 2 1,0-4-4,-1 3 3,-1-2 1,4-1 0,-3 2 0,-1-4 1,4 0 0,-3 0-1,3-2-3,-3 0 0,-1-14 3,2 26-3,-1-16-1,-1-10 0,4 21 7,-4-21-6,1 18 4,-1-18-4,2 16-4,-2-16 4,3 15-2,-3-15 1,4 14 0,-4-14 1,0 0 3,3 17-2,-3-17 1,3 11-3,-3-11 10,0 0-5,7 12 6,-7-12-7,0 0 2,8 14-5,-8-14 11,0 0-5,12 7-1,-12-7-3,0 0-2,8 7 2,-8-7-3,0 0 1,0 0 4,0 0 0,13 5-1,-13-5 2,0 0-2,0 0 3,0 0 2,0 0-1,10-27-3,-10 27-7,5-22-1,-2 10-2,-1-3-7,-2 15 5,3-25 2,-1 12-3,-2 13 1,2-25-2,-2 11 9,0 14-5,0-24 5,0 24-4,0-21 4,0 21-6,0-19 3,0 19 1,-2-21-3,2 21 2,-3-21 6,3 21 4,0 0-5,-2-26-1,2 26 3,-2-17-3,2 17-2,0 0 4,-3-25 0,3 25-3,-3-18 1,3 18 3,0 0 1,-5-22-6,5 22-1,0 0 2,-2-20 2,2 20-6,0 0 0,0 0-2,-5-18 1,5 18 1,0 0-3,0 0 0,-8-14 5,8 14-1,0 0 0,0 0-1,0 0 3,0 0-2,0 0-1,-5-15 2,5 15-1,0 0 3,0 0-2,0 0-1,0 0-2,0 0 1,0 0-2,0 0 1,0 0-3,0 0 1,0 0 0,0 0 1,0 0 2,0 0-2,0 0 5,0 0-2,0 0 2,0 0 2,0 0-6,0 0 8,0 0-2,0 0-5,0 0 4,0 0 3,26-9 0,-26 9 4,20 0-6,-20 0 4,22-2-4,-22 2 4,26-1-3,-26 1 2,28 0-6,-28 0 5,30-3-2,-30 3 0,25-3 4,-25 3-2,18-3-3,-18 3 2,0 0 1,22-2-4,-22 2 6,0 0-3,0 0-3,21 0-4,-21 0 2,0 0-7,0 0-4,0 0-12,0 0-8,0 0-7,22 0-20,-22 0-34,0 0-49,0 0-55,0 0-99,0 0-311,0 0 91</inkml:trace>
          <inkml:trace contextRef="#ctx0" brushRef="#br0" timeOffset="1500.3466">-7240-1157 1707,'0'0'-73,"0"0"25,0 0 21,0 0 10,0 0 13,0 0 27,0 0-11,0 0 16,0 0 15,-22 5-6,22-5 13,0 0 1,0 0-1,0 0 5,0 0 6,0 0 5,0 0-4,0 0 5,0 0-2,0 0-2,0 0 1,0 0-5,0 0-2,0 0-3,0 0-1,0 0-5,0 0-4,0 0-6,0 0-6,0 0 2,0 0-4,0 0-3,0 0-4,60 7 4,-41-5-7,3 0-5,-2-2 5,3 1-2,0-1-5,0 1 2,-1 1-6,-22-2 2,34 0-2,-20 1 1,-14-1 0,26 0-3,-26 0 4,18 2 4,-18-2 1,0 0 4,24 0-3,-24 0-6,0 0 0,0 0-11,21-3-14,-21 3-28,0 0-33,0 0-50,0 0-66,0 0-63,0 0-471,0 0-106</inkml:trace>
          <inkml:trace contextRef="#ctx0" brushRef="#br0" timeOffset="931.4677">-7216-1533 1725,'0'0'-79,"0"0"14,0 0 20,0 0 12,0 0 13,0 0 6,0 0 0,0 0 6,0 0-13,0 0 13,0 0-13,0 0-6,0 0 11,0 0-5,0 0 4,0 0 1,0 0 3,0 0-7,0 0-1,0 0 5,0 0 4,0 0 1,-8 40 4,8-40-11,0 0 6,2 24 1,-2-24 3,1 20 1,-1-20 2,0 21-2,0-21 11,0 23 4,0-23-5,0 24 6,0-24 4,2 24 13,-2-24 4,0 26-6,0-26 5,0 28 20,2-14 1,-2-14 1,1 33-6,1-16 1,-2 1-6,3 1-7,-1 1 9,1 0-10,-1 1-5,-4 1-2,4-5 0,0 3-7,-2 0 3,0-20 0,1 33-4,-1-15-1,0-18-2,2 28 2,-2-14-3,0-14 0,2 29-11,-2-29 10,3 25 0,-3-25-2,3 24 6,-3-24-4,4 19-7,-4-19 6,3 16-4,-3-16 5,0 0-12,5 23 14,-5-23-1,0 0-7,1 19 0,-1-19 2,9 12 2,-9-12-4,0 0 9,8 19-11,-8-19-7,7 10 9,-7-10 0,0 0-6,10 14 5,-10-14 8,0 0-4,9 11 25,-9-11 5,0 0 5,14 9-2,-14-9-4,0 0 3,16 8-8,-16-8 0,0 0-2,18 4-3,-18-4 2,0 0-7,17 6 4,-17-6-1,0 0 10,0 0 0,0 0-4,21 2-3,-21-2 0,0 0-8,0 0 3,0 0 2,25-10-8,-25 10 0,0 0-6,18-10 0,-18 10-11,14-7-3,-14 7-14,10-9-9,-10 9-19,11-12-32,-11 12-19,10-12-29,-10 12-19,0 0-30,13-16-35,-13 16-396,5-13 104</inkml:trace>
          <inkml:trace contextRef="#ctx0" brushRef="#br0" timeOffset="2415.7515">-6688-1099 2059,'0'0'-141,"-15"6"26,15-6 19,0 0 0,-20 5 4,20-5 15,0 0 4,-20 9 8,20-9 0,0 0 5,-16 9 12,16-9-2,0 0 6,-13 8 8,13-8-4,0 0 19,-12 9 4,12-9 29,0 0 27,0 0 44,0 0-8,0 0 8,0 0 6,-15 8 14,15-8-2,0 0-2,0 0 1,0 0-16,0 0-6,0 0-10,0 0-4,0 0-6,0 0-5,0 0-5,0 0-6,0 0-1,0 0-6,0 0-5,0 0-5,0 0-1,0 0-4,0 0 2,58-14 7,-58 14-5,0 0-2,13-11-1,-13 11 1,12-17-5,-12 17 2,8-18-2,-8 18-5,8-22-1,-8 22-2,5-19 4,-5 19-7,5-21 2,-5 21-8,2-19 4,-2 19-1,0-21 3,0 21-4,0 0-4,-5-23 2,5 23 0,-7-17 1,7 17-2,0 0-3,-13-16-1,13 16 2,-8-12-6,8 12 1,0 0 0,-13-13-3,13 13-1,0 0 4,0 0-1,-19-8-4,19 8 6,0 0-4,0 0 5,0 0 2,-24 3-6,24-3 1,0 0 3,0 0 6,-27 12-6,27-12-4,-13 11 5,13-11-2,-13 11 0,13-11-2,-14 15-1,14-15-1,-11 18 6,4-8-4,7-10 6,-10 24-1,4-11 1,6-13 7,-7 29-4,4-13 1,1 1 6,2-17-3,-5 35 6,5-14-5,2-2-5,0 2 7,-1-1-2,2 2 4,1-1 4,2 0-5,3 3-4,-1-4 7,0-2-3,-1-2 26,3-2 16,-2 1 15,5-4 3,-1-1-2,3-2 2,0 0-9,3-5-1,0 1-6,-18-4-8,36-2-13,-17 0-31,0-6-67,1-1-64,2-3-88,-1 1-100,2-7-391,-1 5-83</inkml:trace>
          <inkml:trace contextRef="#ctx0" brushRef="#br0" timeOffset="2958.3197">-6404-1261 2034,'0'0'-118,"-5"-17"34,5 17 16,0 0 15,0 0 12,0 0 23,0 0 13,2-23 12,-2 23 12,0 0 0,0 0 14,0 0-1,0 0-4,0 0-8,0 0-10,0 0-1,0 0-9,0 0 2,0 0 5,0 0-1,0 0-9,0 0 12,0 0-3,0 0-7,0 0 17,0 0-16,0 0 6,0 0-2,0 0-4,0 0-1,0 0 4,-8 53-3,8-53 13,0 31-7,0-9 4,1-1 3,1 1-4,-2 5 0,2 2 1,1-1 5,0 5-1,-1-3-2,0-1 0,-1 1-5,3-1 5,-1-3-1,-1-3 5,-1-3-3,1 0 1,1-1-4,-1-3 2,-2-16 6,2 25-1,-2-25-4,3 18-27,-3-18-79,0 0-126,0 0-343,0 0 168</inkml:trace>
          <inkml:trace contextRef="#ctx0" brushRef="#br0" timeOffset="3343.3122">-6119-1285 1583,'0'0'-58,"0"0"22,0 0 22,0 0 11,-12-16 0,12 16 3,0 0 3,0 0-8,0 0-7,0 0-3,0 0 1,0 0 1,0 0-1,0 0 14,0 0-16,0 0 7,0 0-3,0 0 8,-33 26-3,33-26 1,-13 16 10,5-5-4,-2 2 18,-2 2 9,-3 3 8,0-1-6,2-1-3,-3 3 4,-1-3 3,4-1-3,-2 1 10,-2-3 0,1 0-1,-1 2 1,4-9-71,3 2-107,10-8-209,-15 9-42,15-9 118</inkml:trace>
          <inkml:trace contextRef="#ctx0" brushRef="#br0" timeOffset="25155.289">-6041-1296 1787,'0'0'-141,"0"0"19,0 0 11,0 0 20,6-24 15,-6 24 4,0 0 9,0 0 9,0 0 0,0 0 10,0 0 1,0 0 8,0 0 8,0 0 9,0 0 10,0 0 16,0 0 8,0 0 12,0 0 5,0 0 3,0 0-6,0 0 11,0 0-24,0 0 3,0 0 7,0 0-15,0 0 1,0 0 0,0 0-6,0 0 15,0 0-4,0 0-18,0 0 11,0 0-6,0 0 17,0 0-19,0 0 2,0 0-4,0 0 6,0 0-5,0 0 4,0 0-3,0 0-6,0 0 5,0 0-1,0 0 8,0 0-13,0 0 9,0 0-8,0 0 1,0 0-4,0 0 6,0 0-3,0 0 7,0 0-10,0 0 3,0 0-1,0 0-2,0 0 4,0 0 4,0 0 9,0 0 1,0 0 1,0 0 3,0 0 4,0 0 10,0 0-10,0 0 10,0 0-8,0 0 10,0 0-11,0 0 6,0 0-2,0 0-6,0 0-8,0 0-8,0 0-3,0 0 9,0 0 11,0 0-18,0 0-2,0 0-3,0 0 6,0 0-3,0 0-5,0 0-3,0 0 8,0 0 0,0 0 0,0 0-3,0 0 6,0 0-4,0 0 2,0 0-5,0 0 1,0 0 9,0 0-9,0 0 1,23 43 5,-23-43-7,10 8 2,-10-8 1,0 0-4,13 10 8,-13-10-1,0 0-2,12 12 1,-12-12-6,0 0 5,13 10-1,-13-10 4,0 0-3,10 9 3,-10-9-9,0 0 1,0 0-1,12 12 6,-12-12 9,0 0-12,0 0 6,0 0 0,8 9 8,-8-9 20,0 0 19,0 0-13,0 0-1,0 0 11,0 0-3,0 0-8,13 12 1,-13-12-6,0 0-2,0 0-5,0 0 1,0 0 7,0 0-11,0 0-13,0 0 3,0 0-1,0 0-7,0 0 9,0 0-5,0 0 3,0 0-1,0 0-7,0 0 8,0 0 0,0 0 13,0 0 21,0 0 11,0 0-9,0 0 7,0 0-3,0 0 5,0 0-17,0 0-1,0 0-2,0 0-7,0 0-1,0 0 1,0 0-9,0 0-3,0 0 0,0 0 2,0 0-4,0 0-2,0 0-8,0 0 2,0 0 6,0 0-5,0 0-2,0 0 1,0 0-1,0 0 2,0 0-6,0 0 4,0 0 2,0 0-3,0 0-1,0 0 0,0 0 1,0 0 1,0 0 4,0 0 0,0 0-1,0 0 2,0 0 0,0 0 0,0 0-6,0 0 6,0 0-3,0 0-4,0 0 3,0 0-4,0 0 1,0 0-3,0 0 3,0 0-1,0 0-4,-34-37 5,34 37 2,0 0-5,-12-10 5,12 10-2,0 0-2,-12-9 0,12 9 2,0 0-3,0 0 3,-18-12-1,18 12 9,-5-7-9,5 7 0,0 0 3,0 0-1,-13-15-3,13 15 1,0 0 1,0 0-2,-12-11-6,12 11 3,0 0-1,0 0 2,0 0 1,-14-12-1,14 12-1,0 0 2,-9-5 0,9 5-2,0 0 2,0 0 2,0 0 1,0 0 1,-10-9 6,10 9-10,0 0 1,0 0 5,0 0-3,0 0 3,0 0-1,-8-11 0,8 11-1,0 0-1,0 0-1,0 0-2,0 0-2,0 0 4,0 0-2,-7-12 0,7 12-4,0 0 4,0 0-1,0 0 3,0 0-4,0 0-2,0 0 8,0 0-8,0 0 1,0 0 1,0 0-1,0 0-2,-5-15 3,5 15-7,0 0 2,0 0-3,0 0 1,0 0 4,0 0-10,0 0 4,0 0-1,0 0 0,0 0 0,0 0 0,0 0 5,0 0 1,0 0-1,0 0-5,0 0 8,0 0 2,0 0-3,0 0 0,0 0-2,0 0-1,0 0 7,0 0-7,0 0 7,0 0 0,-14 36-2,14-36 7,0 0-4,0 0 0,-10 16-2,10-16 4,0 0-20,-7 17-17,7-17-17,-7 14-19,7-14-29,-14 14-53,5-7-42,1 1-58,8-8-335,-17 13 125</inkml:trace>
          <inkml:trace contextRef="#ctx0" brushRef="#br0" timeOffset="-7320.7665">-5655-229 735</inkml:trace>
        </inkml:traceGroup>
        <inkml:traceGroup>
          <inkml:annotationXML>
            <emma:emma xmlns:emma="http://www.w3.org/2003/04/emma" version="1.0">
              <emma:interpretation id="{9A35569A-F592-44FB-A0F6-2B83A1777A3B}" emma:medium="tactile" emma:mode="ink">
                <msink:context xmlns:msink="http://schemas.microsoft.com/ink/2010/main" type="inkWord" rotatedBoundingBox="15751,9320 17331,9307 17340,10357 15760,10369">
                  <msink:destinationLink direction="with" ref="{EC3F75F1-E326-473D-B342-ADF5E8326B06}"/>
                </msink:context>
              </emma:interpretation>
              <emma:one-of disjunction-type="recognition" id="oneOf1">
                <emma:interpretation id="interp5" emma:lang="en-US" emma:confidence="0.5">
                  <emma:literal>i,</emma:literal>
                </emma:interpretation>
                <emma:interpretation id="interp6" emma:lang="en-US" emma:confidence="0">
                  <emma:literal>i,'</emma:literal>
                </emma:interpretation>
                <emma:interpretation id="interp7" emma:lang="en-US" emma:confidence="0">
                  <emma:literal>"i,</emma:literal>
                </emma:interpretation>
                <emma:interpretation id="interp8" emma:lang="en-US" emma:confidence="0">
                  <emma:literal>"i,'</emma:literal>
                </emma:interpretation>
                <emma:interpretation id="interp9" emma:lang="en-US" emma:confidence="0">
                  <emma:literal>i,"'</emma:literal>
                </emma:interpretation>
              </emma:one-of>
            </emma:emma>
          </inkml:annotationXML>
          <inkml:trace contextRef="#ctx0" brushRef="#br0" timeOffset="-269066.9636">-2827-1579 39,'0'0'10,"0"0"2,0 0-4,0 0 16,0 0-9,0 0-5,0 0 0,0 0-4,0 0 8,0 0-7,0 0 1,0 0-2,0 0-2,0 0 2,0 0 7,0 0-1,0 0 7,0 0-3,0 0 10,0 0 1,0 0 11,0 0-4,0 0-2,0 0-2,0 0 3,0 0 1,0 0 2,0 0 6,0 0-13,0 0 15,0 0-9,0 0 1,0 0 10,0 0-14,0 0 8,0 0 0,0 0 15,0 0-16,0 0-5,0 0-3,0 0 1,0 0-5,0 0 1,0 0-3,0 0-2,0 0 5,0 0-7,0 0-11,0 0 13,0 0 15,0 0-17,0 0 9,0 0 6,0 0-6,0 0-6,0 0 9,0 0-2,0 0 7,0 0 4,0 0-3,0 0-9,0 0 2,0 0-4,0 0-4,0 0 3,0 0 2,0 0 1,0 0-9,0 0 1,0 0 5,0 0-2,0 0 7,0 0-7,0 0 1,0 0 3,0 0-9,0 0 3,0 0 0,0 0-1,0 0-2,0 0-3,0 0-9,0 0 8,0 0-1,0 0 2,0 0-12,0 0 3,0 0 9,0 0-3,0 0-10,0 0 3,0 0 3,0 0-5,0 0-12,0 0 10,0 0-1,0 0 2,0 0 3,0 0-10,0 0 7,0 0 0,0 0 2,0 0-1,0 0 7,0 0-12,0 0 4,0 0-7,0 0 10,0 0-9,0 0 1,0 0 11,0 0-3,0 0-9,0 0 4,0 0 3,0 0 2,0 0-1,0 0 2,0 0 12,0 0-11,0 0 2,0 0 2,0 0-6,0 0-3,0 0 4,22 31-5,-22-31 8,0 0-8,0 0 7,0 0-4,0 0-3,13 7 2,-13-7-1,0 0-3,0 0 6,0 0-3,0 0-2,12 8 2,-12-8 0,0 0 0,0 0-3,0 0 4,11 4-5,-11-4 3,0 0 4,0 0-6,0 0-1,0 0 7,0 0-10,0 0 2,15 4 1,-15-4 1,0 0-1,0 0 7,0 0-7,0 0 4,13 7-3,-13-7-3,0 0-2,0 0 5,0 0-6,0 0 2,12 5 3,-12-5-3,0 0 4,0 0 5,11 7-6,-11-7-1,0 0 5,0 0-3,12 7 2,-12-7-6,0 0 6,0 0-5,12 8 1,-12-8 1,0 0 0,10 7-3,-10-7 6,0 0-3,0 0 7,13 7-3,-13-7-4,0 0 0,0 0 0,13 5 0,-13-5 2,0 0 6,0 0-8,13 6-1,-13-6 4,0 0-7,0 0 4,12 5 1,-12-5-1,0 0 1,0 0-6,0 0 6,0 0 1,0 0-5,15 10 4,-15-10-3,0 0 7,0 0-4,0 0-6,10 4 4,-10-4 5,0 0-3,0 0-1,0 0 1,0 0 1,13 7 2,-13-7 0,0 0-3,0 0-1,0 0-4,0 0 3,0 0 5,0 0-8,15 8 8,-15-8-8,0 0 5,0 0 0,0 0-2,0 0 4,0 0-7,0 0 4,0 0-3,15 7 6,-15-7-9,0 0 4,0 0 4,0 0-4,0 0 0,0 0-2,11 11 4,-11-11-2,0 0 3,0 0 3,0 0 0,13 9-11,-13-9 5,0 0 0,0 0 4,0 0 3,15 8 2,-15-8-9,0 0 8,0 0-4,0 0 1,0 0 1,0 0-8,0 0 5,14 11-3,-14-11 2,0 0-3,0 0-4,0 0 13,0 0 3,0 0-9,0 0 5,14 7-7,-14-7 0,0 0 2,0 0 2,0 0 3,0 0-1,0 0 1,0 0-1,0 0-5,14 8 2,-14-8 3,0 0-4,0 0-6,0 0 4,0 0 0,0 0 10,0 0-11,0 0 3,0 0-4,0 0 5,0 0-6,16 4 5,-16-4-3,0 0 5,0 0-6,0 0 2,0 0-3,0 0 6,0 0-3,0 0 2,0 0 2,0 0-7,0 0 5,0 0 5,0 0-3,0 0-8,0 0 10,0 0-4,0 0 2,0 0-12,0 0 18,0 0-6,0 0-8,0 0 6,0 0 2,0 0-4,0 0 2,0 0-1,0 0 1,0 0 1,0 0-2,0 0 0,0 0 6,0 0-6,0 0 7,0 0-8,0 0-2,0 0 1,0 0 3,0 0 3,0 0-6,0 0 7,0 0-7,0 0 3,0 0 0,0 0-2,0 0 3,0 0 0,0 0 3,0 0-2,10 12-8,-10-12 9,0 0-3,0 0 1,0 0 2,0 0 0,0 0-6,0 0 2,0 0 7,0 0-3,0 0-4,0 0 5,0 0 1,0 0-1,0 0 20,0 0 7,0 0-8,0 0 6,0 0-6,0 0 2,0 0-7,0 0 1,0 0-3,0 0 2,0 0-2,0 0-27,0 0-19,0 0-44,0 0-70,0 0-84,0 0-475,0 0-72</inkml:trace>
          <inkml:trace contextRef="#ctx0" brushRef="#br0" timeOffset="-271080.4579">-2789-1560 2096,'0'0'-638,"0"0"42</inkml:trace>
          <inkml:trace contextRef="#ctx0" brushRef="#br0" timeOffset="-271017.3466">-2802-1565 1456</inkml:trace>
          <inkml:trace contextRef="#ctx0" brushRef="#br0" timeOffset="-271029.5938">-2802-1565 1752,'0'0'-544</inkml:trace>
          <inkml:trace contextRef="#ctx0" brushRef="#br0" timeOffset="-270916.4541">-2802-1565 1220,'0'0'-108,"0"0"13,0 0 3,-8-11 9,8 11 9,0 0 7,0 0 8,0 0 3,0 0 1,0 0 13,0 0 1,0 0-2,0 0 17,0 0 5,0 0-7,0 0 5,0 0-3,0 0 1,0 0 8,0 0-1,0 0 1,0 0 3,0 0-5,0 0 3</inkml:trace>
          <inkml:trace contextRef="#ctx0" brushRef="#br0" timeOffset="-270831.515">-2827-1579 51,'0'0'-18,"0"0"6</inkml:trace>
          <inkml:trace contextRef="#ctx0" brushRef="#br0" timeOffset="-270784.269">-2827-1579 51,'0'0'-14,"0"0"0,0 0 4</inkml:trace>
          <inkml:trace contextRef="#ctx0" brushRef="#br0" timeOffset="-270851.4632">-2810-1576 134,'0'0'-12,"0"0"2,0 0 1,0 0 1,0 0 4,0 0-4,0 0 2,0 0 2,-17-3-6,17 3-12,0 0 6</inkml:trace>
          <inkml:trace contextRef="#ctx0" brushRef="#br0" timeOffset="-267127.5246">-2253-1244 1961,'0'0'-152,"0"0"19,0 0 12,0 0 13,0 0 9,0 0 8,0 0 21,0 0 22,0 0 20,0 0 4,0 0 23,0 0 7,0 0 14,0 0 2,0 0 11,0 0-11,0 0 1,0 0 14,0 0 2,0 0 10,0 0 11,0 0 12,0 0 9,0 0 1,0 0-6,0 0 9,0 0-5,0 0-5,0 0 2,0 0-9,0 0-11,0 0-5,0 0-6,0 0-4,0 0 7,0 0-15,0 0-1,0 0-7,0 0-2,0 0-2,0 0-2,0 0-3,0 0 4,0 0 3,0 0 5,0 0 3,0 0-3,0 0-6,0 0 0,0 0 0,0 0-2,0 0 2,0 0 2,0 0-9,0 0-2,0 0 2,0 0-5,0 0 2,0 0 5,0 0-8,0 0 10,0 0 4,0 0 3,0 0 2,0 0-2,0 0 2,0 0-3,0 0-3,0 0 0,0 0-2,0 0-2,0 0-2,0 0-5,0 0 5,0 0-5,0 0 1,0 0-2,0 0-3,0 0-4,0 0 1,0 0 0,0 0 0,0 0-3,0 0 0,0 0 0,0 0-2,0 0 3,0 0-4,0 0 1,0 0-1,0 0 0,0 0 4,0 0-6,0 0 4,0 0 0,0 0-5,0 0 3,0 0-1,0 0 4,0 0-2,0 0-1,0 0 1,0 0-2,0 52 4,0-52-1,0 0 2,0 0-1,17 11-4,-17-11-1,0 0 6,10 12-1,-10-12 0,0 0 2,13 12-4,-13-12 5,10 11-1,-10-11 0,10 7-3,-10-7 3,0 0-3,18 11 0,-18-11-1,13 9 3,-13-9-3,0 0 2,17 9-3,-17-9 1,10 9-1,-10-9-3,0 0 3,18 11 0,-18-11-1,0 0 2,10 9 0,-10-9-1,0 0 2,0 0-1,11 11 2,-11-11-8,0 0 4,0 0 2,13 7 0,-13-7 0,0 0 3,0 0-1,12 7 3,-12-7-9,0 0 2,0 0 1,0 0 0,15 11 2,-15-11-4,0 0 6,10 10-4,-10-10-1,0 0 2,11 12-1,-11-12 1,0 0 3,12 7-3,-12-7-3,0 0 4,12 9-2,-12-9 2,0 0 3,0 0-8,11 10 6,-11-10-2,0 0 1,0 0-2,0 0 2,12 11 0,-12-11-5,0 0 2,0 0 2,0 0 1,11 10-3,-11-10 2,0 0 1,0 0 1,0 0 1,12 9-6,-12-9 3,0 0 3,0 0-3,0 0-1,13 12 5,-13-12-4,0 0 2,15 9-2,-15-9 1,0 0 0,15 4-1,-15-4 5,0 0-2,0 0-1,18 11-5,-18-11 4,0 0-1,0 0-3,0 0 3,13 4-5,-13-4 0,0 0 6,0 0-2,0 0 1,0 0 3,0 0-1,0 0-2,0 0 11,0 0-12,0 0 1,0 0-2,14 8 5,-14-8-3,0 0 1,0 0 0,0 0-1,0 0 1,0 0 3,0 0-3,0 0-1,0 0 3,0 0 0,0 0-3,0 0 4,0 0 0,0 0-4,0 0 4,0 0-3,0 0 2,0 0-2,0 0 2,0 0 0,0 0-1,0 0 2,0 0-2,0 0-1,0 0 4,0 0 2,0 0 0,0 0-8,0 0 3,0 0-1,0 0-1,0 0-16,0 0-26,0 0-25,0 0-48,0 0-76,0 0-93,-50-24-503,38 18-223</inkml:trace>
          <inkml:trace contextRef="#ctx0" brushRef="#br0" timeOffset="-265035.9412">-1629-804 2246,'0'0'-170,"0"0"14,0 0 27,0 0 21,0 0 17,0 0 4,0 0 24,0 0 14,0 0 25,0 0-8,0 0 1,0 0 16,0 0 9,0 0-5,0 0 1,0 0 13,0 0-6,0 0-9,0 0 4,0 0 3,0 0-1,0 0 14,0 0-13,0 0-5,0 0 25,0 0-18,0 0-2,0 0 5,0 0 0,0 0-5,0 0 7,0 0 14,0 0 3,0 0 7,0 0 7,0 0-8,0 0 19,0 0-22,0 0 13,0 0 7,0 0-10,0 0-6,0 0-4,0 0 9,0 0-10,0 0 5,0 0-6,0 0 3,0 0-8,0 0-4,0 0 9,0 0-10,0 0-4,0 0 6,0 0 15,0 0-6,0 0 0,0 0 3,0 0 0,0 0-4,0 0-1,0 0-2,0 0 2,0 0 2,0 0-5,0 0 3,0 0-9,0 0 2,0 0-6,0 0 1,0 0 6,29 28-9,-29-28 2,0 0 3,0 0-1,0 0 2,0 0-4,0 0-3,0 0 1,0 0-8,0 0 2,14 7 8,-14-7 7,0 0 8,0 0 9,0 0 4,0 0-2,0 0 0,0 0-14,0 0 4,0 0 3,14 7-3,-14-7-5,0 0-5,0 0-1,0 0 5,0 0-9,19 7 0,-19-7 4,0 0 1,0 0 0,0 0-4,0 0-5,15 7 1,-15-7-1,0 0 1,0 0-2,11 7 0,-11-7 4,0 0-2,0 0 2,0 0-1,15 8-2,-15-8-6,0 0 0,10 4 9,-10-4-13,0 0 11,0 0-3,0 0-2,15 8 2,-15-8 2,0 0-1,11 6 3,-11-6-4,0 0 3,0 0-4,14 5 7,-14-5-8,0 0 6,0 0 0,10 5-2,-10-5-2,0 0-2,0 0 0,0 0-1,13 6 4,-13-6-4,0 0-3,0 0 4,10 8-3,-10-8 1,0 0 2,0 0-5,0 0 8,11 9-10,-11-9 12,0 0-4,12 5 0,-12-5 0,0 0 0,0 0 2,11 5 1,-11-5 1,0 0-3,0 0-6,14 9 1,-14-9-1,0 0 6,0 0-1,10 9 0,-10-9-7,0 0 2,8 6-1,-8-6 2,0 0-1,0 0 4,6 11 1,-6-11 0,0 0 1,0 0-2,10 9 2,-10-9-1,0 0-3,0 0 6,10 9-6,-10-9 9,0 0-1,0 0-2,14 9-1,-14-9-2,0 0 3,6 8 4,-6-8-6,0 0-5,0 0 4,0 0-8,12 9 12,-12-9-11,0 0 13,0 0-6,8 5 11,-8-5 18,0 0 2,0 0 4,0 0-8,15 7-2,-15-7-2,0 0-2,0 0-4,10 8 0,-10-8-3,0 0 3,0 0-7,0 0 2,10 5-3,-10-5 1,0 0-6,0 0 4,0 0-7,0 0 7,0 0-10,0 0 2,10 9 7,-10-9-5,0 0-2,0 0-1,0 0-3,0 0 6,0 0-1,0 0-4,0 0 6,0 0 1,0 0-1,0 0 1,0 0 3,0 0 4,0 0 3,13 3 6,-13-3-4,0 0-1,0 0 5,0 0-6,0 0 1,0 0 2,0 0 6,0 0-2,0 0 0,0 0 5,0 0-2,0 0 9,0 0-1,0 0 3,0 0-2,0 0 0,0 0 2,0 0-6,0 0-4,0 0 2,0 0-3,0 0-4,0 0 0,0 0-5,0 0 2,0 0-4,0 0-21,0 0-27,0 0-37,0 0-36,0 0-66,0 0-90,0 0-572,0 0-314</inkml:trace>
        </inkml:traceGroup>
      </inkml:traceGroup>
    </inkml:traceGroup>
    <inkml:traceGroup>
      <inkml:annotationXML>
        <emma:emma xmlns:emma="http://www.w3.org/2003/04/emma" version="1.0">
          <emma:interpretation id="{C7AB273D-4A5E-4D7C-9384-579DC6BDBC70}" emma:medium="tactile" emma:mode="ink">
            <msink:context xmlns:msink="http://schemas.microsoft.com/ink/2010/main" type="paragraph" rotatedBoundingBox="12875,10117 22377,10886 22267,12236 12765,114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729D3B7-B071-47CF-9729-E4A623DA67BE}" emma:medium="tactile" emma:mode="ink">
              <msink:context xmlns:msink="http://schemas.microsoft.com/ink/2010/main" type="inkBullet" rotatedBoundingBox="12875,10117 14085,10215 13976,11565 12765,11468"/>
            </emma:interpretation>
            <emma:one-of disjunction-type="recognition" id="oneOf2">
              <emma:interpretation id="interp10" emma:lang="en-US" emma:confidence="0">
                <emma:literal>→</emma:literal>
              </emma:interpretation>
            </emma:one-of>
          </emma:emma>
        </inkml:annotationXML>
        <inkml:trace contextRef="#ctx0" brushRef="#br0" timeOffset="-7568.1897">-5749-237 1891,'22'30'-161,"-22"-30"18,0 0 9,0 0 11,0 0 8,0 0 16,0 0 8,0 0 25,0 0 14,15 6 18,-15-6 17,0 0-3,0 0 15,0 0-5,0 0 3,0 0 5,0 0 2,0 0-4,0 0 1,23 3 5,-23-3 6,0 0 1,0 0 0,0 0-7,0 0-1,21 2-4,-21-2 1,0 0-1,0 0 8,0 0-5,0 0 3,18 1-8,-18-1 10,0 0-3,0 0 9,0 0-6,22 0-3,-22 0-4,0 0 9,0 0-6,0 0 8,20 0-12,-20 0 3,0 0 0,0 0 3,0 0-3,0 0 2,25 0-2,-25 0 2,0 0-2,0 0 3,21 3-10,-21-3 17,0 0-8,0 0 3,23 0 1,-23 0-6,0 0 5,0 0-12,22 2 21,-22-2-13,0 0 8,0 0-9,21 0 3,-21 0-1,0 0-2,0 0 2,0 0-6,0 0 15,23-2-8,-23 2-1,0 0-2,0 0 15,0 0-18,0 0 3,22 0 0,-22 0 2,0 0 11,0 0-18,0 0 3,0 0 6,21-3 11,-21 3-20,0 0 12,0 0-7,0 0 0,22 0 2,-22 0-6,0 0 6,0 0 1,0 0-1,0 0-4,21-2 6,-21 2-1,0 0-1,0 0-4,0 0 4,0 0-4,0 0-3,24 0 0,-24 0 5,0 0 0,0 0 5,0 0 0,0 0-7,21-1 4,-21 1 1,0 0 4,0 0 5,0 0 7,0 0 1,0 0 5,0 0-11,20-3 2,-20 3-6,0 0 5,0 0 5,0 0-11,0 0-3,0 0 16,0 0-24,23 0 10,-23 0 4,0 0-4,0 0-8,0 0 5,0 0-4,0 0 6,22-1 1,-22 1-9,0 0 9,0 0-12,0 0 13,0 0-9,0 0 9,0 0-5,0 0 5,21-5-7,-21 5-4,0 0 2,0 0 7,0 0-5,0 0 2,0 0 0,0 0 5,0 0 0,0 0-18,0 0 9,0 0-1,0 0 2,22 0-1,-22 0 2,0 0 9,0 0-11,0 0 0,0 0 0,0 0 4,0 0 4,0 0 0,0 0 0,0 0 0,0 0-8,0 0 0,0 0 9,0 0-28,0 0-2,0 0-8,0 0-23,0 0-11,0 0-13,0 0-10,0 0-23,0 0-181,0 0 89</inkml:trace>
        <inkml:trace contextRef="#ctx0" brushRef="#br0" timeOffset="-6319.7186">-5655-229 627,'0'0'-39,"0"0"11,0 0-1,0 0 9,0 0 5,0 0 4,0 0-5,-11 8 1,11-8 2,0 0 3,0 0 3,0 0 1,0 0 1,0 0 5,0 0 7,0 0 1,0 0 7,0 0 3,0 0 6,0 0-5,0 0-5,0 0 23,0 0-19,0 0 22,0 0 5,0 0 3,0 0-5,0 0-5,0 0 8,0 0-3,0 0 2,0 0 1,0 0-3,0 0-6,0 0 3,0 0-1,0 0 5,0 0 2,0 0 3,0 0 2,0 0-11,0 0 8,0 0-2,0 0 6,0 0-12,0 0 4,0 0-7,0 0 0,45 5 4,-45-5-5,0 0-12,0 0 3,23 0 2,-23 0-13,0 0 8,0 0-2,28-3-3,-28 3-5,0 0 0,20-2-2,-20 2 3,0 0-12,23 0 7,-23 0-1,0 0 5,21-2-10,-21 2 1,0 0-4,25 0 5,-25 0-2,0 0 12,27-2-20,-27 2 1,19 0 9,-19 0 0,0 0-6,30 2 3,-30-2-1,20-2 3,-20 2-11,0 0 7,23 2 5,-23-2 0,0 0-5,23-2 4,-23 2-12,0 0 8,23 0-1,-23 0-6,0 0 8,20 2 2,-20-2-4,0 0 3,22 2 0,-22-2 1,0 0-13,23 0 11,-23 0-4,0 0 1,23 2-5,-23-2 13,0 0-9,22 0 7,-22 0-2,0 0-1,21 3 1,-21-3 2,0 0-5,23 0 5,-23 0-5,0 0-3,20 0-2,-20 0 8,0 0-3,23 2-3,-23-2 13,0 0-7,25 3-1,-25-3 2,0 0-5,20 0-2,-20 0 4,0 0-2,21 2-5,-21-2 6,0 0-4,0 0 1,27 2 4,-27-2 1,0 0-8,21 0 7,-21 0 5,17 3-10,-17-3 8,0 0-10,26 2 9,-26-2-7,0 0 3,25 0-1,-25 0 5,17 0-2,-17 0-2,0 0 8,23 0-7,-23 0 0,0 0-3,21 1 9,-21-1 4,14 0-8,-14 0-4,0 0 1,0 0 4,0 0-3,28-1 2,-28 1-4,0 0 7,0 0-10,0 0 5,21 0-3,-21 0 1,0 0-2,0 0 5,17 0 5,-17 0-3,0 0 6,0 0-14,0 0 1,20 0 1,-20 0-3,0 0 3,0 0 2,0 0 0,18 3 5,-18-3-1,0 0-12,0 0 9,16 1 3,-16-1 0,0 0-6,0 0 4,0 0-1,22 0 0,-22 0 9,0 0-9,0 0 2,0 0-4,0 0 4,18 0 0,-18 0 1,0 0 9,0 0-9,0 0-2,0 0-4,0 0 5,0 0 2,0 0-1,0 0 4,0 0-10,0 0 10,0 0 2,0 0-18,0 0-2,0 0-16,0 0-7,0 0-18,0 0-26,0 0-28,0 0-39,0 0-42,0 0-278,0 0 312</inkml:trace>
        <inkml:trace contextRef="#ctx0" brushRef="#br0" timeOffset="-9950.2991">-5130-691 1797,'0'0'-131,"0"0"15,0 0 22,0 0 12,0 0 11,0 0 9,0 0 6,0 0 13,0 0-3,0 0 9,0 0 3,0 0 4,0 0 9,-17-10-4,17 10 4,0 0 14,0 0 7,0 0 14,0 0 3,0 0-7,0 0 11,0 0 6,0 0-5,0 0 23,-13-11-1,13 11-19,0 0-2,0 0 3,0 0 0,0 0 5,0 0-1,0 0 0,-13-10 1,13 10-10,0 0-2,0 0 10,0 0-4,-14-9 2,14 9 0,0 0 1,0 0-11,0 0-4,0 0 2,0 0 2,-14-10-6,14 10 3,0 0-2,0 0-9,0 0 10,0 0 3,0 0-12,0 0-3,0 0 4,0 0 5,0 0 9,-14-8-7,14 8-6,0 0 1,0 0-2,0 0 0,0 0 14,0 0 4,0 0 8,0 0 4,0 0 3,0 0-4,0 0 9,0 0-2,0 0 2,0 0-3,-15-8 3,15 8-1,0 0 1,0 0-8,0 0 3,0 0 0,0 0 2,0 0-9,0 0 3,0 0-6,0 0 11,0 0-20,0 0 0,0 0 1,0 0 2,0 0-2,0 0 3,0 0-5,0 0 3,0 0-2,0 0-5,0 0-3,0 0-2,0 0-1,0 0 1,0 0-4,0 0-2,0 0-6,0 0 2,0 0-5,0 0-1,0 0 3,0 0 0,0 0 4,0 0-3,0 0-1,0 0 0,0 0 10,0 0-6,34 39-4,-34-39 2,13 17-2,-5-5 6,4-1 2,-4 1-10,3-2 6,-1 4 0,0 0 2,2-2 2,1 2-3,-1-2-2,-2 1 5,1-1-3,2 0 3,-3 0-4,4 0 1,-4-2 2,1 0-2,-3 0 6,4 2-7,-12-12 7,18 17-7,-10-8 2,4 1-5,-12-10 3,18 18-4,-11-10 8,-7-8-1,16 16-2,-7-6 4,-9-10-4,16 17 1,-8-11-5,-8-6 4,15 17 2,-6-8 4,-9-9-7,13 13-2,-13-13 2,11 13 2,-4-6-2,-7-7 0,10 9-3,-10-9 6,11 12-1,-11-12-4,12 11 7,-5-4-5,-7-7 2,13 10 0,-13-10 4,13 9-7,-13-9 2,10 10 4,-10-10-2,10 10-2,-10-10-1,10 6-4,-10-6 8,10 8-1,-10-8-7,0 0 3,11 9 3,-11-9-3,7 7 2,-7-7 2,0 0-6,10 10 7,-10-10-4,0 0 0,0 0 1,11 7 2,-11-7-3,0 0 1,0 0-2,12 9 6,-12-9-9,0 0 7,0 0-4,0 0 1,0 0-2,0 0 0,8 6 2,-8-6-4,0 0 8,0 0-2,0 0 0,0 0 4,0 0-7,0 0 6,0 0-5,0 0 5,0 0-2,0 0 0,0 0 1,0 0-1,0 0-2,10 8 0,-10-8 5,0 0-9,0 0 6,0 0 0,0 0-4,0 0 4,0 0-1,0 0-3,0 0 9,0 0-8,0 0-5,0 0 8,0 0-4,0 0 0,0 0 2,0 0-2,0 0 1,0 0-5,0 0 3,0 0 5,0 0-4,0 0 1,0 0 0,0 0-5,0 0 6,0 0-1,0 0 4,0 0-6,0 0 4,0 0-7,0 0 2,0 0 2,0 0 2,0 0-4,0 0 3,0 0-3,0 0 3,0 0-2,0 0 1,0 0 0,0 0-2,0 0 1,0 0-1,10 8 3,-10-8-4,0 0 8,0 0 8,0 0-7,0 0 1,0 0-10,0 0 6,0 0-2,12 6 0,-12-6 1,0 0-5,0 0 8,0 0-8,0 0 3,0 0 1,0 0-4,0 0 1,0 0 2,0 0-2,11 9 6,-11-9-6,0 0 6,0 0-6,0 0 3,0 0 3,12 5-4,-12-5 3,0 0-2,0 0-1,0 0 1,0 0 1,0 0-1,10 7 3,-10-7-3,0 0 1,0 0 2,0 0-5,0 0 2,0 0 2,0 0-4,0 0 1,0 0 0,0 0 3,0 0-7,0 0 1,11 6 4,-11-6 0,0 0 0,0 0 0,0 0 0,0 0 0,0 0 6,0 0-8,0 0 2,0 0-2,9 11 3,-9-11 4,0 0-7,0 0 4,0 0-4,0 0 3,0 0-1,0 0-1,0 0 3,10 8-8,-10-8 15,0 0-3,0 0-8,0 0 4,0 0-10,0 0 6,0 0-1,0 0 6,0 0-2,0 0-5,0 0 2,11 8 2,-11-8 1,0 0 2,0 0 2,0 0-8,0 0 4,0 0 1,0 0-4,0 0 6,0 0-2,0 0-1,8 8-2,-8-8-2,0 0 4,0 0 1,0 0 1,0 0-4,0 0 6,0 0-9,0 0 1,0 0 5,0 0 1,0 0-3,0 0 0,0 0-2,0 0 4,0 0-4,0 0-1,0 0 3,0 0 0,0 0 3,0 0-1,0 0-6,0 0 4,0 0 5,0 0-10,0 0 4,0 0-5,0 0 1,0 0 4,0 0-2,0 0 0,0 0 0,0 0 3,0 0-4,0 0-2,0 0 3,0 0 1,0 0-2,0 0-5,0 0 3,0 0 3,0 0-4,0 0 1,0 0 0,0 0 4,0 0-1,0 0-3,0 0 7,0 0-2,0 0 2,0 0-6,0 0 0,0 0 5,-16 20-3,16-20 9,0 0-4,0 0-4,0 0 0,0 0 3,-8 12-3,8-12 2,0 0 0,0 0-3,0 0 3,-7 10 4,7-10-5,0 0-2,0 0 0,-8 9 5,8-9-2,0 0-2,0 0 5,-10 12-3,10-12 3,0 0 0,0 0-1,-10 11 0,10-11-7,-7 10 5,7-10 3,0 0-3,-11 11 4,11-11 0,0 0-6,0 0 6,-17 13-9,17-13 5,0 0-1,-10 12 1,10-12 1,0 0-1,0 0 1,-13 12 4,13-12 1,0 0-10,-12 9 1,12-9 7,0 0-3,-9 12 1,9-12 2,0 0-6,-12 13 0,12-13 3,0 0 0,-8 10-1,8-10 2,0 0-6,-10 15 6,10-15-2,0 0 3,-9 12-2,9-12-3,0 0 0,-11 13 6,11-13-4,0 0 0,-8 12-1,8-12 0,0 0 3,-14 12 1,14-12-3,0 0-4,-11 14 4,11-14 13,0 0-12,-13 11-3,13-11 3,-10 11-6,10-11 1,0 0 5,-10 13-2,10-13 2,-10 11 3,10-11 4,0 0-7,-10 14-5,10-14 4,0 0 0,-13 15-2,13-15-1,0 0 0,-10 15 1,10-15-3,-9 10 10,9-10-5,0 0 0,-11 15-3,11-15 6,-8 11-7,8-11 6,0 0-2,-10 13 2,10-13 2,0 0-3,-10 13-4,10-13 2,0 0 0,-10 14-2,10-14 1,0 0 0,-10 12 7,10-12-5,0 0-3,-12 14 1,12-14 1,-10 10 2,10-10 2,0 0-2,-11 14-2,11-14 0,0 0 4,-13 13-3,13-13-2,-9 11 4,9-11-2,-8 11-1,8-11 4,0 0-3,-11 19 2,11-19 1,-9 11 0,9-11-6,-6 13 9,6-13-6,0 0 2,-12 17 0,12-17-2,0 0 3,-10 15-4,10-15 3,0 0 0,-8 14 0,8-14-2,0 0-2,-8 12 0,8-12 1,0 0 1,0 0 0,-12 14-3,12-14 6,0 0-6,0 0 2,-8 12 1,8-12-4,0 0 5,0 0 11,0 0-11,-10 12 2,10-12-2,0 0-1,0 0 0,0 0 2,0 0-4,0 0-2,-8 13 4,8-13 11,0 0-15,0 0 5,0 0-1,0 0 0,0 0-2,-10 11-2,10-11 1,0 0 1,0 0 2,0 0 0,0 0-2,-9 14 4,9-14 1,0 0 1,0 0 0,0 0-3,-10 12 1,10-12-2,0 0 0,0 0 1,0 0 3,0 0-3,0 0 2,0 0 2,0 0-4,0 0 0,0 0 2,0 0 3,0 0-2,0 0-2,-8 11 8,8-11-10,0 0 6,0 0 3,0 0-4,0 0 7,0 0-3,0 0-8,0 0-10,0 0-40,0 0-52,0 0-84,25-35-75,-25 35-421,7-26-30</inkml:trace>
        <inkml:trace contextRef="#ctx0" brushRef="#br0" timeOffset="-4739.2269">-5163 192 1248,'0'0'-94,"0"0"12,0 0 11,0 0 12,0 0 2,0 0 5,0 0 6,0 0 4,0 0 1,0 0 6,0 0 1,0 0 14,0 0-7,0 0 3,0 0-3,0 0 5,0 0 5,0 0-1,0 0 8,0 0-4,-17 7-1,17-7 7,0 0 8,0 0-7,0 0 1,0 0 3,-18 4-3,18-4 6,0 0-8,0 0 8,0 0-3,-22 4-1,22-4 4,0 0-6,0 0 8,0 0 2,-19 3-4,19-3-2,0 0 4,0 0 0,0 0 37,0 0 4,0 0 12,-20 2 1,20-2-3,0 0 6,0 0 3,0 0-5,0 0 4,0 0-9,0 0-1,0 0-5,0 0 3,0 0-9,0 0-10,0 0 8,0 0 6,0 0-10,0 0 3,0 0-20,0 0 3,0 0 0,0 0-6,0 0-3,0 0-1,-17 5-1,17-5-2,0 0 13,0 0-15,0 0 5,0 0-7,0 0-3,0 0 0,0 0 5,0 0-4,0 0 4,0 0 3,0 0 6,0 0-3,0 0 1,0 0-5,0 0 2,0 0-6,0 0 8,0 0 3,0 0-8,0 0 5,0 0-11,0 0 8,0 0-5,50 10-6,-50-10 1,20 3 12,-20-3-6,21 2 1,-21-2-3,20 1 16,-20-1-9,21 2-13,-21-2 10,24 1 8,-24-1-10,23 3 5,-23-3-5,25 2 2,-25-2 0,23 1-11,-23-1 10,20 1-5,-20-1 6,18 1-11,-18-1 4,0 0-4,25-1-4,-25 1 7,0 0 18,21 1-21,-21-1 8,0 0 2,0 0-2,25 0-8,-25 0 1,0 0 1,16 3-8,-16-3 14,0 0 3,0 0-12,20 1 3,-20-1 4,0 0-8,0 0 4,0 0 9,22 0-8,-22 0 5,0 0 14,0 0-20,0 0 11,0 0-8,21 2-5,-21-2 2,0 0 15,0 0-9,0 0-7,0 0 2,0 0-2,0 0 8,0 0 1,0 0-11,0 0 0,18 4 7,-18-4 11,0 0-13,0 0 1,0 0 3,0 0-9,0 0 10,0 0-8,0 0 7,0 0-5,0 0 4,0 0-5,0 0 1,0 0 2,0 0 2,0 0 9,0 0 19,0 0 0,0 0 2,0 0 2,0 0-1,0 0 7,0 0-18,0 0-23,0 0-58,0 0-71,0 0-71,0 0-275,0 0 301</inkml:trace>
      </inkml:traceGroup>
      <inkml:traceGroup>
        <inkml:annotationXML>
          <emma:emma xmlns:emma="http://www.w3.org/2003/04/emma" version="1.0">
            <emma:interpretation id="{8902D1E3-2F48-497C-877F-C02D2FB387F4}" emma:medium="tactile" emma:mode="ink">
              <msink:context xmlns:msink="http://schemas.microsoft.com/ink/2010/main" type="line" rotatedBoundingBox="15806,10406 22372,10938 22294,11910 15727,11378"/>
            </emma:interpretation>
          </emma:emma>
        </inkml:annotationXML>
        <inkml:traceGroup>
          <inkml:annotationXML>
            <emma:emma xmlns:emma="http://www.w3.org/2003/04/emma" version="1.0">
              <emma:interpretation id="{BA27BBA9-2901-41E7-9867-B5512432297E}" emma:medium="tactile" emma:mode="ink">
                <msink:context xmlns:msink="http://schemas.microsoft.com/ink/2010/main" type="inkWord" rotatedBoundingBox="15790,10598 16668,10669 16612,11354 15735,11283"/>
              </emma:interpretation>
              <emma:one-of disjunction-type="recognition" id="oneOf3">
                <emma:interpretation id="interp11" emma:lang="en-US" emma:confidence="0.5">
                  <emma:literal>21)</emma:literal>
                </emma:interpretation>
                <emma:interpretation id="interp12" emma:lang="en-US" emma:confidence="0">
                  <emma:literal>216</emma:literal>
                </emma:interpretation>
                <emma:interpretation id="interp13" emma:lang="en-US" emma:confidence="0">
                  <emma:literal>2)</emma:literal>
                </emma:interpretation>
                <emma:interpretation id="interp14" emma:lang="en-US" emma:confidence="0">
                  <emma:literal>215</emma:literal>
                </emma:interpretation>
                <emma:interpretation id="interp15" emma:lang="en-US" emma:confidence="0">
                  <emma:literal>218</emma:literal>
                </emma:interpretation>
              </emma:one-of>
            </emma:emma>
          </inkml:annotationXML>
          <inkml:trace contextRef="#ctx0" brushRef="#br0" timeOffset="-428886.9306">-2 276 1069,'0'0'-86,"0"0"22,0 0 14,0 0 14,0 0 3,0 0 10,0 0 9,0 0 3,0 0 11,0 0 11,0 0 1,0 0 9,0 0-2,0 0 15,0 0 2,0 0 10,0 0-1,0 0-1,0 0 10,0 0-9,0 0-5,0 0 14,0 0-2,15-24 0,-15 24 13,0 0-16,0 0-5,0 0 5,1-14 0,-1 14-5,0 0-4,0 0 4,4-17-6,-4 17-2,0 0 4,0 0 5,1-14-14,-1 14 4,0 0 0,5-14-7,-5 14 3,0 0-5,9-12-12,-9 12 5,0 0 1,5-14-6,-5 14 3,0 0-4,10-15 4,-10 15-6,5-10-1,-5 10 3,0 0-2,6-12-5,-6 12 5,0 0-4,12-13-3,-12 13 0,0 0-1,8-9 5,-8 9-8,0 0 2,13-11 2,-13 11-1,7-8 1,-7 8-5,13-8 1,-13 8-6,12-8 9,-12 8-7,15-11 8,-15 11-7,15-6 3,-15 6 7,16-7-14,-16 7 7,15-8-3,-15 8 3,14-9 3,-14 9-3,13-4 3,-13 4-5,15-8 1,-15 8-2,12-4 10,-12 4-11,13-5 4,-13 5-7,0 0 4,20-7 7,-20 7-13,15-1 11,-15 1-3,0 0 4,23-2-7,-23 2 2,13-1-1,-13 1 2,0 0 0,25 1 2,-25-1-7,0 0-1,22 1 7,-22-1-4,18 1-1,-18-1 6,15 1 0,-15-1 6,15 3-11,-15-3 4,15 4-5,-15-4-7,15 7 10,-15-7-1,15 5-6,-15-5 2,11 8 3,-11-8 1,12 7-1,-12-7 7,12 8-5,-12-8 2,11 10 2,-11-10-1,10 6-1,-10-6-3,10 9 5,-10-9 2,0 0-7,15 11-2,-15-11 5,8 8 1,-8-8-2,9 9 1,-9-9 5,8 9-5,-8-9-1,8 9 2,-8-9-5,9 11 8,-9-11-1,0 0-9,10 15 12,-10-15-10,6 9 0,-6-9 6,0 0-3,7 15 9,-7-15-9,5 10 4,-5-10-3,0 0-3,5 18 2,-5-18 2,0 0-4,3 15 2,-3-15-2,0 0 10,3 18-6,-3-18 1,4 13-1,-4-13 3,1 13-6,-1-13 2,0 0 7,2 22-2,-2-22-9,2 14 4,-2-14 11,1 14-11,-1-14 0,0 0-4,-1 21 8,1-21-4,0 0-5,0 19 5,0-19 0,0 0 0,1 19 4,-1-19-3,0 0-1,-3 17 3,3-17 0,-2 13-3,2-13 11,0 0-11,-3 22-5,3-22 9,-3 15-3,3-15 5,-4 13-8,4-13 2,-4 12 2,4-12-5,0 0 4,-7 19 4,7-19-8,-5 14 10,5-14-4,-3 12-8,3-12 5,-7 12 0,7-12 6,-7 10 0,7-10-2,-6 12-7,6-12 10,-7 11-6,7-11-3,-8 12 4,8-12-2,0 0 3,-9 14-3,9-14 3,-6 7-7,6-7 9,0 0-5,-9 11 2,9-11-2,0 0-3,0 0 10,-11 12-7,11-12 3,0 0-3,-7 10-3,7-10 2,0 0 2,-11 9 2,11-9-6,0 0 4,-10 8-1,10-8-2,0 0 7,-15 8-2,15-8-3,-10 6-3,10-6 3,0 0-5,-14 9 7,14-9 1,0 0-1,-15 5 2,15-5-1,0 0-1,-14 5 1,14-5-3,0 0 3,-10 6 0,10-6 1,0 0 0,0 0 2,-20 1-4,20-1-2,0 0-2,0 0 4,-19 3-3,19-3 0,0 0 2,0 0-4,-18 1 5,18-1 3,0 0-5,0 0 0,-18 0 0,18 0 3,0 0-2,0 0 9,-18-4-7,18 4-3,0 0 0,0 0 5,-19-1-7,19 1 6,0 0 5,0 0-5,0 0-4,0 0 6,-16-5-3,16 5 9,0 0-4,0 0 10,0 0-10,0 0 3,-20-1-5,20 1 5,0 0-5,0 0 5,0 0-1,0 0 5,-17-3-10,17 3 7,0 0-8,0 0 3,-11-6 8,11 6-10,0 0 2,0 0 6,0 0 7,0 0 4,0 0-4,-15-9-3,15 9 6,0 0-13,0 0 2,-10-4-1,10 4 0,0 0-3,0 0 0,-14-7 1,14 7-1,0 0-4,0 0 2,0 0-2,-15-5 2,15 5 3,0 0-4,0 0 1,-11-7-2,11 7 0,0 0 1,0 0-6,-12-9 2,12 9 1,0 0-2,0 0 0,-11-10 0,11 10 0,0 0 0,0 0 3,0 0-5,-12-9 4,12 9-2,0 0 3,0 0 0,-13-5 13,13 5 10,0 0 3,0 0-2,0 0 2,-14-13-3,14 13-6,0 0 1,0 0 3,-10-12-4,10 12 1,0 0-4,0 0-1,-13-10-3,13 10-5,0 0 10,0 0-9,-12-12-1,12 12 3,0 0-4,0 0 3,-14-12 1,14 12 5,0 0 1,0 0 0,-12-12-1,12 12 5,0 0 2,0 0-2,-10-12 1,10 12-2,0 0-6,0 0 4,0 0-7,0 0 0,-13-13 3,13 13-5,0 0-1,0 0 2,0 0 0,0 0-2,-10-13 0,10 13-3,0 0 2,0 0-1,-7-15-2,7 15 2,0 0 3,0 0-2,0 0-1,-3-18-1,3 18-2,0 0 1,0 0 0,-5-16 3,5 16-2,0 0-2,0 0-2,0 0 3,-4-23-5,4 23 3,0 0 0,0 0 2,-3-19 0,3 19-3,0 0 3,0 0-4,0 0 2,3-26 2,-3 26-6,0 0 4,0 0-1,2-24-2,-2 24 1,0 0 1,2-15-2,-2 15 2,0 0 0,0 0-2,3-23-3,-3 23 4,0 0 0,2-18 0,-2 18 1,1-13-3,-1 13-1,0 0 3,9-18 0,-9 18 0,5-11 4,-5 11-8,0 0-1,5-15 4,-5 15-2,0 0 0,5-14 3,-5 14 0,0 0 0,5-15-1,-5 15-1,0 0 2,5-14-1,-5 14-2,0 0 2,6-11 2,-6 11-4,0 0 4,9-13-4,-9 13 0,0 0 1,8-15 1,-8 15-1,6-8-2,-6 8 4,0 0 1,14-12-7,-14 12 5,6-7-3,-6 7-1,0 0 0,14-7 2,-14 7-2,10-8 2,-10 8-3,0 0-2,15-7 0,-15 7 0,0 0-4,13-6-1,-13 6-3,0 0-2,18-5-2,-18 5-4,0 0 5,18-2-4,-18 2-4,0 0 6,22 0 1,-22 0-3,0 0 1,20 0 2,-20 0 1,0 0 4,22 0 6,-22 0-8,0 0 3,19 0 5,-19 0-3,0 0 11,19 1-9,-19-1 3,0 0-1,18 1 0,-18-1 0,13 5 2,-13-5-2,0 0-1,22 2 2,-22-2 4,13 4-2,-13-4-3,13 4 2,-13-4 2,14 5-1,-14-5 3,0 0-7,18 6 4,-18-6-1,12 5-3,-12-5 1,11 4 1,-11-4 4,0 0 2,18 11 0,-18-11-4,9 5 2,-9-5 2,0 0-2,15 9 2,-15-9-1,10 9-4,-10-9 6,10 6 0,-10-6 2,11 10-4,-11-10 2,10 10-1,-10-10-4,12 11 1,-12-11-4,8 10-3,-8-10 0,10 12-2,-10-12 2,8 11-2,-8-11 1,9 17 2,-9-17-1,8 12-2,-8-12 5,3 11 3,-3-11-8,4 15 5,-4-15 3,3 16-5,-3-16 2,0 17 14,0-17-16,2 18 3,-2-18 6,-2 16-4,2-16 2,-2 18 1,2-18-2,-3 23 6,3-23-3,-2 19 4,2-19-2,-3 18-1,3-18 0,-3 17-1,3-17 1,-4 17-2,4-17 0,-3 17 3,3-17-2,-5 14 2,5-14-2,-7 16-3,7-16 0,-6 14 1,6-14 2,-10 16-4,10-16 5,-8 13 0,8-13 0,-9 14 1,9-14-2,-8 13-2,8-13 2,-10 10 0,10-10 6,-10 15-5,10-15 1,-12 9-1,12-9 0,-10 12-1,2-5 4,8-7-3,-10 11-2,10-11 4,-13 10-2,13-10 2,-13 12-6,13-12 4,-12 7 4,2-1-5,10-6 2,-13 8 3,13-8 0,-14 3-4,14-3 3,-16 3 2,16-3 1,0 0-1,-20 3 3,20-3 13,0 0 5,-20 3 5,20-3 0,0 0 5,-20-6 4,20 6-1,-17-6 5,17 6-5,-13-7-3,13 7 1,-15-7 1,15 7-3,-13-7-2,13 7-4,-13-6 1,13 6-2,-12-10-5,12 10-1,0 0-3,-17-14 1,17 14 1,0 0 1,-16-13 0,16 13 1,0 0 0,-12-12 0,12 12 5,0 0-2,-11-14-1,11 14 0,-10-9-4,10 9 0,0 0 1,-7-17-2,7 17-1,0 0-1,-7-21 0,7 21-5,0 0 5,-6-19-7,6 19-1,-4-16-2,4 16-1,0 0 0,-1-21 2,1 21-2,0 0-3,-4-23 1,4 23 1,0 0 1,-1-24-1,1 24-4,0 0 1,1-24 1,-1 24 1,0 0-2,2-22 1,-2 22-3,2-16 1,-2 16-1,0 0-2,5-26 2,-5 26-1,6-17 0,-1 6 0,0 1 0,-5 10-1,10-21-1,-5 11 1,0 0 1,-5 10-4,12-21 4,-7 11-2,0 1-1,-5 9 0,13-20 0,-8 12-1,-5 8 2,10-13-4,-10 13 4,10-14 1,-10 14-6,8-10-3,-8 10-7,10-12-5,-10 12-8,15-13 1,-8 8-8,-7 5 2,16-7-10,-16 7 1,19-8-4,-19 8-1,20-5 1,-20 5-1,23-2 3,-11 0-2,-12 2-4,23 0 5,-23 0-1,25-1-3,-25 1 1,23 3 2,-13-1 3,-10-2 2,21 5 2,-7 0 6,-4-1 5,-10-4 3,20 12-5,-10-6 4,-2 0-13,-8-6 6,16 15 6,-7-8-8,-1 2 6,-1 0 1,1 3 0,-3-5-1,-5-7 0,12 22 1,-7-11 0,-4 1 8,-1-12-1,7 22-4,-5-11 9,-2-11-10,5 21 10,-5-9 1,0-12 1,-4 21 9,4-21-13,-5 26 11,2-14 1,1 2 9,2-14-9,-8 22-5,1-10 16,2-1-4,-1 1-1,6-12-2,-14 21-2,8-11 10,-3 1-6,3-1 4,-4 2-9,2-3 4,-4 3-2,0-3 3,2-1 7,10-8-3,-20 14 4,10-8-3,1-1-6,-3 2 10,12-7-8,-22 11 7,12-8 6,-1 5 11,11-8 6,-22 6 6,22-6 11,-21 5 6,21-5 1,-20 2 14,20-2 5,-20 0 8,20 0 4,0 0 4,-33-7 7,33 7-8,-20-8-2,20 8-7,-22-12-3,12 4-4,10 8-6,-20-14-2,8 7-6,12 7-1,-18-16-3,10 9 0,8 7-2,-15-17 1,15 17-3,-15-19 1,10 10-4,5 9-4,-12-18 2,12 18-2,-13-19-2,13 19-1,-10-18 0,10 18-7,-8-18-2,8 18-3,-8-21-4,8 21-1,-5-17-6,5 17 2,-2-19-5,2 19 1,-2-19-3,2 19 0,0 0-2,4-32-4,-4 32 0,1-23 1,-1 23-1,5-23-5,0 11 3,-5 12-5,10-23-2,-3 9-6,-7 14-4,13-24-1,-5 15-2,1-3 0,-1 3-8,-1-1-2,-7 10-7,16-17-5,-7 11-11,2-1-5,-1-1-7,-10 8-10,27-5-5,-16 1-8,-11 4-5,29-1-4,-13 2-13,1 6 11,1-2-11,-1 0 6,1 2 3,-1-1 7,-3 3-1,1 1 4,-1 2 14,1-1 12,-2-1 5,-1 2-1,-3 0 9,1 0 6,0-1-2,-1 3 2,-4-1 10,0 2-7,0 0 10,-2-1-2,-3 1 1,0-15 10,0 33-3,-5-15 2,2-2 0,-4 1 4,2 0 1,-3-1 4,-2 1 4,3-3-4,-3 1-1,0-2 11,0 1-2,0-1 4,-3-2-3,3 1-9,-3-3 5,-1 1 30,3-3 14,1 0 11,-2 0 19,12-7 8,-20 9 10,10-3 5,10-6 7,-18 4 9,18-4 5,0 0 1,-31-2-1,31 2-6,-20-10-8,20 10-8,-22-9-3,12 1-5,10 8-3,-20-16-4,9 5-10,4-1-6,-3-1-3,10 13-1,-15-28-9,10 14-3,0 0-4,5 14-5,-10-30-3,8 14-6,2 16-2,-3-32-1,5 15-5,-2 17-9,5-35-3,0 19-5,0-3-7,1 2-7,4-4-10,2 4-3,-2 1-6,3 0-9,2 2-4,2-4-4,-1 5-5,4 1-4,0-2-2,2 3-4,-2 2-1,0 4-6,-2-1-2,0 1 11,2 1-7,-2 4-2,-1-1 7,-17 1-9,38 5-2,-20 0-7,1 0-2,-4 2 8,1 1-13,-3 1 16,4 2 0,-5 1 1,-2 2 8,1-2 1,-4 5 7,0-2 6,-2 0 4,0 2 4,-4-2 10,1 0-9,-2 2 8,-2 0 13,1 1-9,-4-1 5,-2 0 5,0 1-8,-1-1 11,0 0-3,-1-1 3,-2-1 12,1 0-7,-2-2 2,-1 5 3,1-6 5,-1-1 29,0 2 15,-1-4 11,1 0 24,-2-1 16,2-2 7,1-2 9,12-4 11,-23 6-2,8-4 2,15-2 4,0 0-5,-33-2-9,33 2-5,-23-6-8,23 6-6,-20-9-6,11 0-7,9 9-10,-16-14-4,6 5-6,3-6-8,7 15-2,-15-23-6,10 9-7,5 14-1,-8-27-5,6 12-4,-3-1-2,5 1-3,0 15-1,2-31-4,1 15 0,2-1-7,2 3 1,-2-1-14,3-1-5,1 0-3,0 2-9,1-1-7,2 4-6,-2 0-9,3 0-12,1 2-8,1 2-6,-1 2-8,3-2-5,-2 5-7,-15 2-10,28 0 6,-11 2-1,-2 2 5,0 2 14,0-2-5,-2 3-1,2 3 5,-3 0 9,-2 0 6,-1 3 0,-2-1 10,-2 0 4,2 4 4,-6 3 3,-1 1 0,-1 0 18,-1-2-6,-1 2-2,-4-1 17,0 0-6,-1 3 14,-2-4-5,0 3-9,0-7 19,2 1-18,-4-2 4,1-1 14,-3 2 27,1-4 16,3 1 27,-3-6 23,3 2 15,10-7 10,-22 8 10,11-5-3,11-3 0,0 0-3,0 0-3,-40-11-8,30 4-9,-2-5-4,12 12-14,-18-25-9,13 10-5,-2-1-11,1 2-4,4-6-6,2 20-7,-5-32-6,7 13-4,-1 1-8,3 5-15,-1-4-15,2 2-13,3 0-15,-1 3-10,5-2-19,-2 2-2,3 5-12,0-2-13,-1 4-2,3 0-14,0 1-7,-15 4-6,25 0 1,-25 0 6,26 6-3,-14 2 5,-1 1 4,-2-3 13,-9-6 4,13 19 12,-10-9-1,-3-10 11,2 24 10,-2-24 2,-3 24 7,-2-13 2,0 1 26,5-12-10,-12 24 27,4-11 6,1-2 20,-3-2 20,0 0 14,0 1 14,10-10 13,-18 10 18,8-6 9,10-4 12,-17 8 6,17-8 4,0 0 0,-21 1-4,21-1-5,0 0-13,0 0-13,-32-10-8,32 10-10,-11-16-11,11 16-9,-9-19-6,8 5-13,1 14-19,1-21-19,-1 21-18,10-25-12,-3 13-16,1-2-4,1 1-29,2-1-8,1 7-21,1-2-18,2 0-9,0 4-13,-2 1-7,2 1-2,-15 3 3,27 0 8,-27 0 9,23 7 2,-13-2 6,-10-5 4,12 11 12,-7-1 11,-5-10 17,1 13 24,-1-13 12,0 0 18,-6 27 5,6-27 18,-10 17 2,5-9 12,5-8 14,-14 15 13,9-8 15,5-7 24,-10 12 18,10-12 30,-10 9 15,10-9 3,-11 7 13,11-7-1,0 0-2,0 0 3,0 0-12,-25 0-10,25 0-11,0 0-19,0 0-7,-13-16-17,13 16-7,-2-17-28,2 17-20,0 0-23,7-28-34,-7 28-9,8-17-22,-1 6-19,1 3-17,0 0-13,-8 8-7,17-13-7,-7 10 5,-10 3 3,15-2 9,-15 2-2,0 0 11,0 0-2,0 0 9,11 19 12,-11-19 7,0 0 28,0 0 18,-18 29 28,10-24 10,8-5 13,-12 17 4,5-10 24,7-7 4,-13 8 17,13-8 10,-10 7 23,10-7 14,0 0 1,-13 7 13,13-7-3,0 0-2,0 0-19,0 0-7,0 0-13,0 0-3,0 0-15,-25-16-24,25 16-13,0 0-27,0-16-11,0 16-4,0 0-9,0 0-21,2-19-11,-2 19-14,0 0-14,0 0-3,0 0 9,0 0 12,0 0 8,0 0-7,0 0 6,0 0-1,0 0 18,-30 20-2,30-20 18,0 0 17,-13 13 32,13-13 27,0 0 19,0 0 27,0 0 27,-12 11 17,12-11 11,0 0 0,0 0-10,0 0-13,0 0-18,0 0-13,0 0-13,0 0-10,-5-30-9,5 30-10,0 0-10,0 0-6,0 0-7,10-28-5,-10 28-9,0 0-3,3-10-13,-3 10-12,0 0-12,0 0-10,0 0-10,0 0 1,0 0-1,0 0 6,0 0 6,0 0 3,0 0 3,0 0 2,0 0 1,0 0 2,9-12 5,-9 12 7,0 0 1,0 0-2,0 0 4,11-4 4,-11 4-2,0 0 2,15-10-5,-15 10 7,8-8 3,-8 8-6,10-8 3,-10 8-1,9-11 13,-9 11-13,8-11-3,-8 11 4,7-13-6,-7 13-3,6-13 0,-6 13-1,10-18-5,-10 18 2,5-15-6,0 6 4,-5 9 2,10-17-5,-10 17 2,5-16 4,-5 16-2,5-12 1,-5 12 3,5-14-3,-5 14 5,5-12 1,-5 12 1,0 0-2,7-14 5,-7 14-5,0 0 1,0 0 3,5-17-5,-5 17 2,0 0 3,0 0-2,5-14-3,-5 14 4,0 0-3,0 0-5,0 0 7,3-12-5,-3 12-1,0 0-1,0 0 1,0 0-1,0 0 2,0 0-3,0 0 2,0 0-1,0 0-3,0 0 1,0 0-1,0 0 0,0 0-3,0 0-1,0 0 5,0 0-7,0 0 7,0 0 1,-17-14-1,17 14-5,0 0 8,0 0-5,0 0 2,0 0 0,0 0 5,0 0 0,0 0-3,-33 12 3,33-12 0,0 0-1,0 0 2,-15 7-1,15-7 3,0 0 1,-13 6-2,13-6 5,0 0-2,-10 6-3,10-6-1,0 0 2,-10 8-2,10-8 0,0 0-2,-12 11 1,12-11-2,-8 11 6,8-11-8,-5 13-1,5-13 10,-8 14-7,8-14 6,-7 16 4,7-16-10,-6 12 3,6-12 1,-9 13-4,9-13 7,-5 13 1,5-13-3,-8 16 2,8-16-4,-3 15 5,3-15-4,-5 16 2,5-16 4,-4 17 0,4-17-3,-1 15 2,1-15-5,-4 15 4,4-15 2,0 0-2,0 26-3,0-26 2,2 19-3,-2-19 5,2 19-1,-2-19-1,3 15 1,-3-15 0,5 16 1,0-8-5,-5-8 4,8 18 0,-8-18-7,9 12 2,-9-12-3,10 10-4,-10-10 11,8 9-6,-8-9 6,13 9-2,-13-9 5,13 4-5,-13-4 2,0 0 10,27-2-5,-27 2-3,22-12-15,-9 1-9,0 4-16,2-4-23,3-2-4,-1-1-5,1 0-3,2-3 16,-3 1-6,-2 0 8,0 3 8,-2-4 10,-1 4 11,-4 1-9,3 0 10,-4 3 20,-7 9 6,12-17 3,-7 8 4,-5 9-5,3-17 1,-3 17 0,0 0-5,-2-20 2,2 20 9,0 0-2,-8-18 4,8 18-5,-12-14-1,12 14 7,-13-12-2,8 5-2,5 7 6,-15-11 5,15 11 2,-13-13-1,13 13 9,-10-11-3,10 11 8,-8-10-10,8 10 3,-9-9 1,9 9-5,0 0-6,-11-14-5,11 14 1,0 0-5,-9-8-12,9 8 3,0 0-4,0 0 4,0 0-6,-8-9-7,8 9 6,0 0-5,0 0-1,0 0 6,0 0 0,-21 17 0,21-17 8,-12 15 1,12-15 1,-12 14-5,6-4 2,6-10-6,-10 19 1,3-7-10,2-3 15,-3 0-3,8-9 1,-14 18-3,8-11 2,6-7 0,-12 15-1,7-6-5,5-9 10,-10 11 2,10-11 6,0 0 5,-8 10-3,8-10 10,0 0 25,0 0 8,-13 5-5,13-5-4,0 0-6,0 0-6,0 0-4,0 0-4,0 0-11,-2-32-18,2 32-8,0 0-14,8-27-17,-1 17-6,-7 10-3,12-21-4,-6 12-12,1 2 11,-7 7 0,16-21 11,-9 14 4,-7 7 2,13-15 3,-8 8 1,-5 7 12,10-11 2,-10 11-5,9-8 4,-9 8-2,0 0-9,11-10 5,-11 10-1,0 0 3,0 0-8,0 0 12,9-9-3,-9 9 7,0 0 1,0 0 3,0 0-5,0 0 1,0 0 2,0 0 17,0 0-9,0 0 1,0 0-3,-32 30-1,25-22 1,7-8 5,-18 16 6,11-9-7,-2 2 16,9-9-7,-15 15-1,6-8-5,9-7 9,-13 14-8,13-14 9,-10 8-5,10-8 10,-12 6-1,12-6 12,0 0 29,-11 10-1,11-10 21,0 0 5,0 0-8,0 0 0,0 0-15,0 0-5,0 0-15,0 0-19,0 0-10,0 0-13,0 0-9,0 0-9,0 0-5,13-50 0,-13 50 4,12-14 5,-7 7 3,-5 7 1,13-12 2,-13 12-7,10-9 8,-10 9-9,0 0 1,10-9-11,-10 9 7,0 0-1,0 0-5,0 0 5,0 0 9,0 0-12,0 0 12,0 0 8,0 0-3,0 0-4,0 0 1,0 0 4,-5 42-1,5-42-4,-8 18 19,8-18-16,-9 21 11,3-12-4,-1 2-4,7-11 6,-12 21 8,4-12-6,1 3-3,1-2 3,6-10 1,-13 18-4,3-8 11,3-1-9,7-9 6,-13 17-1,13-17 2,-10 12 0,3-5 3,7-7-4,-10 12 7,10-12-6,-8 9 0,8-9 9,-9 10 2,9-10-17,0 0 4,-11 12 5,11-12 1,-8 9-1,8-9-1,-7 12-2,7-12-2,0 0 0,-10 9-4,10-9 11,0 0-5,-7 13-5,7-13 10,0 0-4,-10 11-1,10-11 4,-6 9 2,6-9-9,0 0-4,-12 15 7,12-15 2,-8 9-5,8-9 4,-7 11-2,7-11 2,0 0 3,-10 12-8,10-12 6,0 0-10,-3 14 1,3-14 19,0 0 3,0 0-12,-5 13 0,5-13-3,0 0 5,0 0 10,0 0-5,0 0-10,0 0 6,0 0-2,0 0 7,18 12-4,-18-12-6,15 2-7,-15-2-7,15 1 0,-15-1-1,0 0 1,27 0-8,-27 0-3,16-1 1,-16 1 8,18-3 3,-18 3 2,0 0-10,27-3-9,-27 3 0,22-4-3,-12 1 6,-10 3 7,19-4-5,-19 4 7,17-5-4,-17 5 3,15-5 22,-15 5 10,13-4 19,-13 4 3,0 0 14,17-9-6,-17 9 13,8-8-5,-8 8 18,0 0-9,9-13-6,-9 13 0,0 0-3,6-15 5,-6 15-24,0 0-4,3-16 2,-3 16-6,0 0-5,2-18-5,-2 18 5,0 0-8,0-18-7,0 18 9,0 0 3,0-17 8,0 17-5,0 0 0,0-21 7,0 21-3,0 0-14,0-21 2,0 21 0,2-16 2,-2 16-7,5-17 2,-5 17-3,1-17 4,-1 17-8,4-21 2,-4 21-2,3-21-2,0 11 7,-3 10-6,4-21-17,-4 21 9,3-17-4,-3 17-8,5-16 3,-5 16-10,5-17 11,-5 17 9,5-11-22,-5 11-9,5-17 7,-5 17 6,3-12-7,-3 12-3,7-11 5,-7 11 7,5-12 0,-5 12 3,0 0-3,8-15 11,-8 15-8,0 0 11,7-13-4,-7 13-1,0 0 12,0 0 8,5-12-7,-5 12-12,0 0 7,0 0 7,0 0-9,5-12 4,-5 12-3,0 0-1,0 0-2,0 0 2,0 0 1,6-14 3,-6 14-7,0 0 2,0 0 0,0 0 5,0 0 1,0 0 1,7-11-7,-7 11 4,0 0-2,0 0 4,0 0 15,0 0-5,0 0-13,0 0 9,0 0 0,0 0-4,0 0 10,0 0-4,0 0 1,0 0-7,0 0 0,0 0 0,0 0 0,0 0-7,0 0 6,0 0-4,0 0 0,0 0 2,0 0 5,0 0-10,0 0 4,0 0-2,0 0-1,0 0 9,0 0-4,0 0 1,0 0-6,0 0 3,-33 0 2,33 0-1,0 0-1,0 0-2,0 0 4,-25 9 7,25-9 11,-15 5-9,15-5-17,-15 5 7,15-5 5,-13 6 2,13-6 0,-15 3-1,15-3-2,-15 6 4,15-6-8,0 0 11,-18 6-16,18-6 6,-10 6-7,10-6 6,0 0 3,-17 5 11,17-5-18,0 0 7,0 0 17,0 0-14,-13 5 3,13-5 2,0 0-3,0 0 1,0 0 6,0 0 1,0 0-1,0 0-2,0 0-12,-12 7 1,12-7 13,0 0-8,0 0 2,0 0-6,0 0 9,0 0-2,0 0 12,0 0 12,0 0-1,0 0-3,0 0 1,0 0-8,0 0 11,0 0-13,0 0-1,-15 5-14,15-5 5,0 0-2,0 0 0,0 0-5,0 0 13,0 0-11,0 0-1,0 0-4,0 0 11,-10 9-9,10-9 9,0 0-13,0 0 4,0 0 0,0 0-2,-11 7 7,11-7-2,0 0 3,0 0 0,-10 10-12,10-10-2,0 0 15,-7 9-14,7-9 1,0 0 6,0 0-3,-8 14-3,8-14 8,0 0-7,-5 12 7,5-12-2,0 0-8,-5 11 10,5-11-1,0 0 4,-2 17-7,2-17 8,0 0-6,-3 19 3,3-19-1,0 0-10,0 17 5,0-17 0,0 0 3,0 20 11,0-20-7,0 0 5,1 23-7,-1-23 0,2 14 14,-2-14-19,2 11 2,-2-11 8,5 12-14,-5-12 8,8 14-1,-8-14-3,5 10 5,-5-10-7,8 11 8,-8-11 6,9 10-10,-9-10 8,8 9-1,-8-9-6,12 7 9,-12-7-6,10 7 3,-10-7 0,13 8 0,-13-8 2,16 6-2,-16-6-8,12 4 2,-12-4-4,0 0-2,18 8 7,-18-8-5,12 3 1,-12-3 0,0 0 0,15 5 3,-15-5-8,0 0 14,0 0-3,15 2 18,-15-2-9,0 0-6,0 0 0,0 0-12,0 0 8,18 2 5,-18-2-10,0 0 15,0 0-6,0 0 8,0 0-6,0 0 4,22-7-6,-22 7 2,0 0-10,11-8 2,-11 8 8,0 0-5,15-8-5,-15 8 9,14-8-5,-14 8-2,9-11 1,-9 11 5,14-10-1,-8 3-8,-6 7 7,14-10 1,-14 10 8,10-10-9,-10 10-4,10-10 6,-10 10-4,8-12 9,-8 12-1,7-10 1,-7 10-8,6-11 4,-6 11-1,0 0-3,5-15 7,-5 15-4,0 0 1,7-14 0,-7 14-1,0 0-3,6-12-3,-6 12 0,0 0 3,0 0-5,2-14 2,-2 14 7,0 0-1,0 0-9,2-16 10,-2 16-5,0 0-8,0 0 6,3-17 3,-3 17 3,0 0-6,0 0-9,-2-16 9,2 16-1,0 0 2,0 0 2,0 0 3,-1-20-6,1 20 11,0 0-8,0 0-4,-4-16 4,4 16-2,0 0 5,0 0 0,-4-15-1,4 15-3,0 0 2,-9-11-5,9 11-11,0 0 8,0 0 4,-10-9-12,10 9 5,0 0-3,0 0 1,-10-8 1,10 8 9,0 0 3,0 0 1,0 0-5,-11-8-6,11 8 19,0 0-4,0 0 4,0 0-6,0 0 9,0 0-11,-12-7 1,12 7 11,0 0-11,0 0-3,0 0-9,0 0 3,0 0 2,0 0-2,0 0 4,-18-3-4,18 3 3,0 0-10,0 0-25,0 0-33,-25 7-35,25-7-61,0 0-79,-17 2-226,17-2 309</inkml:trace>
          <inkml:trace contextRef="#ctx0" brushRef="#br0" timeOffset="-424771.7998">232 500 1262,'0'0'-87,"0"0"11,0 0 16,0 0 9,0 0 5,0 0 4,-8 9 10,8-9 9,0 0-8,0 0-1,0 0 7,0 0 3,0 0 4,0 0 2,0 0 5,0 0-3,0 0 17,0 0 17,0 0-4,0 0 2,0 0 14,0 0-1,0 0 18,0 0 6,0 0 16,0 0 7,0 0 7,0 0 1,0 0 6,0 0-18,0 0-2,0 0 6,0 0-10,0 0 0,0 0-9,0 0-8,0 0 6,0 0-17,-29-14 6,29 14-7,0 0-2,0 0-1,0 0-4,0 0-8,0 0 9,0 0-6,-11-9 7,11 9-1,0 0 7,0 0-6,0 0-2,0 0-3,0 0-5,0 0 0,0 0-1,1-25-1,-1 25-4,0 0-4,0 0-1,9-25 3,-9 25-3,1-15 2,-1 15 0,5-13-7,-5 13 0,7-19-4,-4 8-3,-3 11 4,9-20 3,-4 6-6,0 4-6,-5 10 4,8-21 0,-5 12 4,-3 9 2,9-16-6,-9 16 0,6-16-1,-6 16-4,5-13-9,-5 13 10,0 0-20,10-12-11,-10 12-5,0 0-5,5-11-5,-5 11-1,0 0 9,0 0 2,0 0-4,10-10 12,-10 10-9,0 0 12,0 0-9,0 0 4,0 0 4,0 0 1,0 0 1,0 0 12,0 0-8,0 0 16,0 0-13,0 0 7,0 0-3,-13 55 0,13-55 5,-9 18 0,9-18 3,-8 17 5,8-17-5,-10 18 7,10-18 2,-10 15-9,10-15 6,-6 14 8,6-14-8,-9 12-2,9-12 1,0 0 11,-8 14-7,8-14-4,0 0 8,0 0-2,-8 14-2,8-14 7,0 0-4,0 0 11,0 0 1,0 0 0,0 0 6,0 0 7,-9 12-4,9-12-1,0 0-2,0 0-10,0 0 4,0 0 1,0 0-10,0 0 8,0 0-3,0 0-1,0 0 1,0 0-1,22-41 3,-22 41-4,7-11 7,-7 11 12,5-12-3,-5 12-4,3-14-4,-3 14 3,7-12-2,-7 12-7,3-14-5,-3 14 5,8-12-1,-8 12 5,5-14-8,-5 14-10,7-12 6,-7 12-8,0 0-7,0 0 7,8-12-6,-8 12-1,0 0-3,0 0 0,0 0-15,0 0 3,0 0-7,0 0 11,0 0 6,0 0-1,0 0 1,0 0 2,0 0 1,0 0 8,0 0-13,0 0 8,0 0-4,-20 43 2,17-34 2,3-9 6,0 0-6,-8 24 16,6-15-16,2-9 7,0 0 0,-5 19-7,5-19 5,0 0-3,-2 19 0,2-19 4,0 0 12,0 0-10,-1 26 0,1-26 2,0 0 12,1 17-17,-1-17 8,2 12-1,-2-12-1,0 0-3,2 16 8,-2-16-8,0 0 0,0 0 4,5 17-1,-5-17 8,0 0-4,3 11-2,-3-11 5,0 0-10,0 0 3,3 14 5,-3-14-4,0 0-1,0 0-4,5 13 4,-5-13 4,0 0 2,0 0-9,0 0 0,5 12 2,-5-12 10,0 0-2,0 0-4,5 10-6,-5-10 4,0 0 7,0 0-8,0 0 0,0 0-6,5 13 4,-5-13 4,0 0 8,0 0-2,0 0-10,0 0 2,0 0 2,0 0 2,0 0-1,0 0 0,7 9-3,-7-9-5,0 0 0,0 0-7,0 0-4,0 0-10,6 12-3,-6-12-9,0 0 1,0 0 5,0 0-3,0 0 9,0 0-3,0 0 8,0 0-4,0 0 5,12 7 0,-12-7-2,0 0-8,0 0 5,0 0-15,0 0 12,0 0-14,0 0 5,0 0 0,0 0 5,0 0 10,0 0-12,0 0 13,0 0-1,0 0-1,0 0 10,0 0 8,0 0-2,0 0 27,0 0 8,0 0 25,0 0 14,0 0 4,0 0 2,-35 2 6,35-2 4,0 0 0,0 0-3,0 0-8,0 0-8,-26-18 4,26 18-16,0 0 16,-14-12-11,14 12-2,0 0-4,-11-13-2,11 13 1,0 0 5,-12-13 3,12 13-6,0 0-1,-12-15 4,12 15-4,0 0-2,-8-13-2,8 13-4,0 0-9,-10-15-2,10 15-2,0 0-1,-5-18-5,5 18 0,0 0-4,0 0-4,-3-23 6,3 23-11,0 0 4,0-15-5,0 15 0,0 0 0,0-19-5,0 19 5,0 0-5,2-17-3,-2 17 1,0 0 2,0-19-4,0 19 2,0 0 2,1-19-3,-1 19 3,0 0-3,2-16 2,-2 16-6,0 0 1,3-14 4,-3 14 0,0 0-1,0 0-1,4-16-5,-4 16 5,0 0-2,0 0-4,4-13-6,-4 13-2,0 0-6,0 0-2,5-14-7,-5 14-2,0 0 1,7-9 4,-7 9 2,0 0 2,0 0-3,0 0 11,0 0-1,8-14-6,-8 14 3,0 0 8,0 0-5,0 0-3,0 0-5,0 0 8,7-9-16,-7 9-6,0 0-3,0 0-2,0 0 4,0 0-3,0 0 9,0 0 3,0 0 6,0 0-10,0 0 2,0 0-5,0 0 16,0 0 4,0 0-8,0 38 7,0-38-1,0 0 0,-12 21 6,12-21 1,0 0 3,-10 22 2,10-22-4,-5 13 2,5-13-1,-6 14 5,6-14 1,0 0 0,-8 14 0,8-14-1,0 0 9,0 0-5,-4 18-5,4-18 6,0 0-4,0 0 9,0 0 0,0 0-11,-6 17 3,6-17-1,0 0 1,0 0 4,0 0 4,0 0-12,0 0 0,0 0 13,0 0-8,0 0 3,0 0-3,0 0-6,0 0 14,0 0-4,0 0 1,0 0-7,-2 14 6,2-14-1,0 0 6,0 0-9,0 0 12,0 0-10,0 0 8,0 0 4,0 0 7,0 0 11,0 0-3,0 0 8,0 0-13,0 0 2,0 0-1,0 0-2,0 0-4,0 0 0,20-34-5,-20 34 2,8-13-6,-8 13 0,10-16-2,-5 6 1,-5 10-1,10-16 0,-10 16-5,12-14-1,-7 4 3,-5 10-5,13-14 0,-8 8 2,-5 6-7,13-15 8,-13 15-5,12-12-3,-12 12-2,13-12-5,-13 12 0,12-12-4,-12 12 3,11-14 5,-11 14-5,12-7 0,-12 7 4,10-11-2,-10 11 0,12-8-5,-12 8-20,11-7 8,-11 7-8,10-10-3,-10 10 2,0 0-9,12-7 5,-12 7 13,0 0 2,10-7 1,-10 7 5,0 0-10,0 0 11,16-8 3,-16 8 0,0 0 6,10-6-6,-10 6 7,0 0-4,0 0-15,17-3 8,-17 3-1,0 0-6,0 0 10,17-3-9,-17 3-4,0 0 0,0 0 8,16-1-3,-16 1 10,0 0-12,0 0 5,20 0 1,-20 0 3,0 0 2,0 0 4,20-5-1,-20 5-2,0 0-2,0 0-4,0 0 12,18-2-10,-18 2-12,0 0-1,0 0 0,0 0 7,0 0-4,0 0 5,17 4-1,-17-4 1,0 0 3,0 0 1,0 0 9,8 9-15,-8-9 30,0 0-15,0 0 4,0 0-6,8 10 5,-8-10 0,0 0-1,0 0 4,0 0 0,9 8 4,-9-8-9,0 0 8,0 0 4,0 0-1,0 0-1,8 11-6,-8-11-4,0 0 10,0 0 5,0 0 1,0 0-4,0 0 5,8 12 1,-8-12-1,0 0 6,0 0 23,0 0 20,0 0 9,0 0-7,0 0 1,0 0-1,0 0-11,0 0 2,0 0 0,0 0-12,0 0 5,0 0-4,0 0-2,0 0 9,0 0-9,0 0 5,0 0 2,0 0-8,-35-28 4,35 28-3,-8-7-7,8 7 2,0 0-6,-13-11-1,13 11-5,0 0 1,-13-9 1,13 9-11,0 0-2,-12-11-3,12 11-5,0 0 1,-17-5-2,17 5-6,-16-1-3,16 1 8,0 0 0,-22 0-1,22 0-7,0 0 10,-20 4-11,20-4 4,-16 2 4,16-2 4,-17 3 1,17-3-4,-15 5 1,15-5 0,-15 5-1,15-5 5,-16 7-6,16-7-1,-17 6-13,17-6-20,-12 8-6,12-8-19,-10 6-21,10-6-21,-11 10-9,11-10-22,0 0-18,-10 14-300,10-14 331</inkml:trace>
          <inkml:trace contextRef="#ctx0" brushRef="#br0" timeOffset="-417457.3199">280 109 989,'0'0'-82,"0"0"13,0 0-3,0 0 7,0 0 4,0 0 12,0 0 2,0 0 3,0 0 0,0 0 6,0 0 3,0 0 9,0 0 9,0 0 0,0 0 13,0 0-10,0 0 7,0 0 5,0 0 6,0 0 3,0 0 5,43 8-3,-43-8 8,0 0-2,0 0-7,0 0-10,0 0 11,0 0-3,0 0-2,0 0-4,0 0 5,0 0 7,0 0-11,0 0 1,15-4 19,-15 4-23,0 0 4,0 0-2,0 0-2,0 0 4,0 0-2,0 0 15,0 0-13,18-4 1,-18 4-3,0 0 0,0 0-5,0 0 7,0 0-2,0 0 5,0 0 1,22 2-1,-22-2 6,0 0 0,0 0 6,0 0 0,0 0 3,0 0-4,18 1 4,-18-1-7,0 0 1,0 0-5,0 0 4,0 0-4,19 0 0,-19 0-5,0 0 5,0 0 0,0 0-11,0 0 4,15 1-2,-15-1 5,0 0-10,0 0-4,0 0 7,0 0 0,0 0 0,18 2 2,-18-2 4,0 0 5,0 0-6,0 0 5,21 0 1,-21 0 3,0 0-14,0 0 6,0 0 5,0 0-6,19-2 8,-19 2-4,0 0 6,0 0-3,0 0-6,0 0-1,0 0 1,0 0 3,0 0-7,18 2 5,-18-2-7,0 0 2,0 0 0,0 0 7,0 0-8,0 0 6,0 0 2,17 2-7,-17-2 3,0 0-6,0 0 3,0 0-2,0 0 0,0 0-6,0 0 6,0 0 2,0 0-7,13 3 5,-13-3 4,0 0 0,0 0-4,0 0 2,0 0 7,0 0-7,11 8 5,-11-8 2,0 0-5,0 0-2,14 3 7,-14-3-4,0 0-4,0 0-1,13 6 7,-13-6-3,0 0 1,0 0 3,13 5-13,-13-5 12,0 0 0,0 0-7,0 0 4,0 0 2,14 9-6,-14-9 2,0 0-7,0 0 2,0 0-4,0 0 11,11 6-4,-11-6-2,0 0 1,0 0 1,10 10 6,-10-10 1,0 0-9,0 0 8,10 7-11,-10-7 7,0 0-2,0 0 4,10 9-2,-10-9 2,0 0-6,0 0 1,10 6 3,-10-6-2,0 0-2,0 0 8,0 0-6,8 9 4,-8-9-4,0 0 11,0 0-6,0 0 1,9 12-2,-9-12-4,0 0-7,0 0 4,10 9 5,-10-9 21,0 0-12,0 0-18,6 10 16,-6-10-18,0 0 8,0 0-4,0 0 0,7 11-4,-7-11 8,0 0 1,0 0-3,0 0 5,7 12-4,-7-12 6,0 0-2,0 0 2,0 0-2,3 15 1,-3-15 1,0 0-5,0 0 1,6 12 4,-6-12-2,0 0-2,0 0 4,0 0-2,4 13 3,-4-13-6,0 0-4,0 0 14,0 0 2,0 0-9,3 17-4,-3-17 9,0 0-8,0 0 6,0 0-8,3 10 0,-3-10 8,0 0 1,0 0 1,0 0-8,0 0-1,0 0-1,2 15-2,-2-15 12,0 0-3,0 0-1,0 0-1,0 0-1,0 0 1,2 17 0,-2-17 0,0 0-4,0 0 9,0 0-5,0 0 11,0 14-6,0-14-1,0 0-2,0 0-9,0 0 5,0 0 11,-4 18-13,4-18 2,0 0 1,0 0 1,0 0 5,0 18-5,0-18 3,0 0-4,0 0 6,0 0-3,-5 14 1,5-14-1,0 0 3,0 0-7,-1 18-1,1-18 12,0 0-9,-5 10 5,5-10 0,0 0-1,-5 12 4,5-12 3,0 0-4,-3 15-5,3-15 3,0 0-2,0 0-1,-7 13 2,7-13-6,0 0 4,0 0-4,-7 17 4,7-17-1,0 0-1,-5 9 4,5-9-4,0 0 1,0 0 1,-10 14 2,10-14-1,0 0-5,-8 11 4,8-11 0,0 0 0,-8 11 1,8-11 0,0 0-1,-7 12-5,7-12 10,0 0-6,0 0-1,-7 12 6,7-12-6,0 0 3,-10 9-1,10-9 1,0 0 2,-6 14 1,6-14-5,0 0 22,-8 8-25,8-8-3,0 0-4,-10 9 9,10-9 4,0 0-4,0 0-2,-10 11 2,10-11 2,0 0-6,-9 8 2,9-8 2,0 0 2,0 0 3,-11 11-6,11-11 1,0 0 17,-12 7-19,12-7 4,0 0 1,-8 10 1,8-10-4,0 0-4,-12 6 14,12-6-3,0 0 0,0 0 13,-13 9 14,13-9 7,0 0-4,0 0-4,-13 8 10,13-8-5,0 0 6,-12 5 1,12-5-1,0 0 5,0 0-9,0 0-10,0 0 8,-20 7-4,20-7 2,0 0 0,0 0 2,0 0-1,-22 2-12,22-2 1,0 0 4,0 0-12,0 0 0,-21 3-1,21-3-2,0 0 0,0 0 8,0 0-5,0 0 17,-27-3-2,27 3-3,0 0 3,0 0 4,0 0-10,0 0 7,-25 0 6,25 0 1,0 0 12,0 0 4,-18-7-7,18 7 7,0 0-3,0 0 15,-22-4-20,22 4 3,0 0 2,-13-10-6,13 10-6,0 0-2,0 0-3,-18-10 3,18 10-9,0 0 3,0 0-3,-13-10-1,13 10-6,0 0-4,-14-10 2,14 10-4,0 0-4,0 0-2,-13-12 6,13 12-3,0 0-1,-8-10 6,8 10-1,0 0 0,-13-14 0,13 14-5,0 0 3,-9-12-4,9 12 1,0 0-1,0 0-1,-13-16 6,13 16-11,0 0 1,-7-10 2,7 10-5,0 0-1,0 0 1,-11-14 1,11 14-3,0 0 3,0 0 1,0 0 0,-10-12-3,10 12 0,0 0-1,0 0-1,-9-13 0,9 13 1,0 0 0,0 0-2,0 0 5,0 0-2,-6-16-1,6 16-2,0 0 4,0 0-5,0 0 6,-9-13 1,9 13-2,0 0-3,0 0-1,0 0 2,0 0 2,-8-17 1,8 17-4,0 0-1,0 0 4,0 0-2,0 0 1,-5-19-3,5 19 2,0 0 0,0 0-2,0 0 2,0 0-2,0 0-3,0 0 3,0 0-2,0 0 5,-5-16-7,5 16 2,0 0 0,0 0-1,0 0 1,0 0-1,0 0 0,0 0-1,0 0-2,0 0 3,0 0-3,0 0-1,0 0-2,0 0 1,0 0-1,0 0 1,0 0-2,0 0-5,0 0 4,0 0 3,0 0 0,0 0-1,0 0 1,0 0 2,0 0 2,0 0-5,0 0 3,0 0 3,0 0-3,0 0 0,22 47 2,-22-47-2,6 12 3,-6-12-2,10 12 0,-10-12-7,12 13-8,-12-13 2,13 13-1,-13-13-2,10 12 4,-10-12-1,15 12 0,-15-12 3,13 8 3,-13-8-2,0 0 1,15 12 3,-15-12-3,0 0 5,15 10-1,-15-10 1,0 0 2,15 7 0,-15-7 1,0 0 3,0 0-3,17 9 0,-17-9 2,0 0 0,15 5 1,-15-5-1,0 0-1,0 0 0,13 8 3,-13-8-1,0 0 1,0 0 4,0 0-7,20 4 3,-20-4 0,0 0-2,0 0-2,18 4 3,-18-4-2,0 0 5,0 0-15,19 3 2,-19-3 1,0 0 0,0 0-2,0 0 1,24 0-7,-24 0-3,0 0 9,0 0-7,0 0-1,25-3 3,-25 3 1,0 0-1,15-2 3,-15 2 4,0 0-4,0 0 6,0 0-3,22-6 4,-22 6 6,0 0 0,0 0-7,18-4 4,-18 4-1,0 0-4,0 0 4,0 0 1,20-9 3,-20 9-4,0 0 0,0 0 1,0 0 1,15-6 3,-15 6-4,0 0 4,0 0 2,13-8-6,-13 8 2,0 0-3,0 0 4,15-7-4,-15 7 6,0 0-1,0 0 0,17-10-1,-17 10-1,0 0 4,0 0 0,10-9-3,-10 9 1,0 0 3,0 0-2,0 0-2,13-7 3,-13 7-6,0 0 3,0 0-4,0 0 6,15-9-2,-15 9-3,0 0 3,0 0 1,13-10 0,-13 10 0,0 0-4,0 0 4,0 0 1,12-9 2,-12 9-2,0 0 4,0 0-1,0 0-4,10-15 4,-10 15-4,0 0-1,0 0 7,8-12-3,-8 12 2,0 0-3,0 0-2,5-18 3,-5 18 0,0 0-3,0 0 5,7-17-4,-7 17-6,0 0 6,0 0 2,0 0-7,8-16 8,-8 16-3,0 0-2,0 0 1,0 0 2,4-17-4,-4 17 0,0 0-1,0 0 17,0 0-17,4-19 2,-4 19-2,0 0 1,0 0 3,0 0-7,5-16 6,-5 16 2,0 0-4,0 0-1,0 0 0,0 0 3,5-17-1,-5 17-3,0 0 3,0 0 2,0 0-2,0 0 1,4-15 0,-4 15 1,0 0 1,0 0 0,0 0-6,0 0 3,3-17-2,-3 17 7,0 0-9,0 0 2,0 0 2,0 0 4,0 0-5,3-20 1,-3 20 1,0 0-1,0 0-2,0 0 6,0 0-2,0 0-1,0 0 0,0 0-2,-1-20 2,1 20-3,0 0 8,0 0-10,0 0 6,0 0 1,0-21-5,0 21-1,0 0 5,0 0-2,0 0 2,0 0-3,0-19-1,0 19 1,0 0 2,0 0 1,0 0 5,0 0-13,0 0 4,0-14 4,0 14-5,0 0 3,0 0 0,0 0-1,0 0 1,0 0-5,0 0 6,0 0 1,0 0-6,0 0 1,0 0 3,0 0-10,0 0 3,0 0 3,0 0-3,0 0-1,0 0 1,0 0-1,0 0 2,0 0-1,0 0-1,0 0 1,0 0-1,0 0 4,0 0 2,0 0-3,0 0 2,0 0-4,0 0-4,0 0 8,0 0-2,0 0 2,0 0 6,0 0-5,0 0-2,0 0 3,0 0 1,0 0-2,0 0 3,0 0-8,0 0 7,0 0-7,0 0 4,0 0 4,0 0 0,0 0-3,0 0 5,0 0 0,0 0 0,0 0-6,0 0 0,0 0 4,0 0-2,-27 39-2,27-39 1,-5 16-1,5-16 0,0 0 6,-6 22-2,6-22-2,-5 17 2,5-17 0,-4 19-1,4-19 4,-3 21 2,3-21-5,-5 14 3,5-14-5,0 0 0,-5 21 0,5-21-4,-5 16 3,5-16-1,0 0 8,-5 17-4,5-17 4,0 0-5,-7 16 2,7-16 3,0 0 0,-5 15 0,5-15-4,0 0 0,-6 14-3,6-14 2,0 0 4,0 0-7,-9 18 2,9-18-2,0 0 0,0 0 7,-10 13-3,10-13-1,0 0-2,-9 12 4,9-12-2,0 0 2,-12 11-1,12-11-2,0 0 0,-17 12 6,17-12 0,0 0-5,-13 12 10,13-12-11,0 0 4,-10 9-3,10-9 1,0 0-3,0 0 5,-15 12-2,15-12 1,0 0 0,0 0 1,-15 8-2,15-8-3,0 0-1,0 0 7,0 0-7,-15 7 5,15-7-1,0 0 3,0 0-6,0 0 2,-15 5 5,15-5 1,0 0-1,0 0-5,0 0 4,0 0-5,0 0 4,0 0 0,-16 9 0,16-9-2,0 0-4,0 0 8,0 0-3,0 0-6,0 0 5,0 0-5,0 0 4,0 0 0,0 0 5,0 0-3,0 0 5,0 0-5,0 0-4,0 0 5,0 0 4,0 0-7,0 0 2,0 0 5,0 0-1,0 0-5,0 0 11,0 0-10,0 0 6,0 0-7,0 0 2,0 0 5,0 0-3,0 0-4,0 0 3,0 0-2,0 0-2,0 0 1,0 0 0,0 0 1,0 0 2,0 0 1,0 0-7,0 0 4,0 0-2,0 0 8,0 0-9,38-33 6,-38 33 0,10-9 3,-10 9-7,0 0 9,13-13-2,-13 13 6,0 0-5,0 0 2,13-13 2,-13 13-5,0 0 1,9-9-3,-9 9-1,0 0 0,0 0-4,11-13 5,-11 13-2,0 0 4,0 0 9,7-20-11,-7 20-4,0 0 6,7-15-6,-7 15 7,0 0-5,5-17-2,-5 17 13,0 0-2,5-18-3,-5 18 5,0 0-5,5-19-3,-5 19 3,0 0-5,5-17 3,-5 17-5,0 0-2,3-16 0,-3 16 5,0 0-1,0 0 0,5-22-3,-5 22 3,0 0-1,0 0-5,3-15 5,-3 15-4,0 0 2,0 0-2,0 0 5,7-18-3,-7 18 0,0 0 0,0 0-2,0 0 5,0 0-7,5-17 8,-5 17-6,0 0 2,0 0-1,0 0 3,5-17-3,-5 17 0,0 0-1,0 0 2,0 0-1,0 0-1,3-18 1,-3 18-4,0 0 4,0 0 0,0 0 0,0 0 5,0 0-5,0-20-3,0 20 6,0 0-6,0 0 6,0 0-3,-2-19-4,2 19 4,0 0 0,0 0 4,-1-17-4,1 17 0,0 0-1,0 0 10,-2-16-4,2 16-8,0 0-2,0 0 5,0 0-1,0 0 2,-5-18-3,5 18 4,0 0-2,0 0 1,0 0 2,0 0-3,-7-12 5,7 12-6,0 0 2,0 0 2,0 0-5,-9-14 6,9 14-4,0 0 0,0 0 3,-9-12-1,9 12-2,0 0 0,0 0 5,-6-10-10,6 10 1,0 0 4,0 0-1,0 0 2,-10-11-2,10 11 1,0 0-1,0 0-2,0 0 2,0 0 0,0 0-1,-9-10-1,9 10-1,0 0 0,0 0 4,0 0-3,0 0 1,-13-7-1,13 7 0,0 0 0,0 0 8,0 0-7,0 0-6,0 0 4,-13-8 2,13 8 0,0 0 4,0 0 0,0 0-3,-12-7 0,12 7 2,0 0 1,0 0 5,0 0-7,0 0 4,-15-8-2,15 8-1,0 0-1,0 0 2,0 0-4,-11-5 0,11 5 2,0 0 0,0 0 0,0 0-5,0 0 3,-17-7 0,17 7 1,0 0-3,0 0 3,0 0-2,-13-5-1,13 5 3,0 0-3,0 0 3,0 0-2,0 0 3,-17-6 0,17 6-5,0 0 4,0 0-2,0 0-1,0 0 2,-15-3 2,15 3-3,0 0 1,0 0 0,0 0 4,0 0 0,-21-7-4,21 7 5,0 0-8,0 0 1,0 0 1,-24-2 1,24 2-2,0 0 3,0 0-5,0 0 6,0 0-4,-23-2-1,23 2 3,0 0-1,0 0 1,0 0-2,0 0 4,-20 0-2,20 0 2,0 0-3,0 0 5,0 0-5,0 0 2,0 0 10,-18-1-13,18 1 3,0 0 4,0 0-8,0 0 4,0 0-4,0 0 0,0 0 1,0 0 2,0 0 1,-23 5 2,23-5 2,0 0 0,0 0-3,0 0-3,-17 7-2,17-7 5,0 0 0,0 0 0,0 0 2,0 0-4,-18 4 2,18-4 5,0 0-6,0 0-1,0 0 4,0 0-6,0 0-1,0 0 5,0 0-3,-20 5 6,20-5-6,0 0 6,0 0-2,0 0-1,0 0-1,0 0 1,0 0 0,0 0 0,0 0 1,0 0 4,0 0-1,0 0 6,0 0-7,0 0 2,0 0-4,0 0-1,0 0 8,0 0-1,0 0-1,0 0 0,0 0-2,0 0-1,0 0-2,0 0 3,0 0 4,0 0-2,0 0-5,0 0-1,0 0 4,0 0 0,0 0-6,0 0 0,0 0-2,0 0 2,0 0 3,0 0-2,41-21 1,-41 21 0,0 0-5,0 0 1,17-6 8,-17 6-6,0 0-1,15-3 6,-15 3-4,0 0-1,15-5 2,-15 5-2,0 0 0,15-5 0,-15 5 1,0 0-5,16-6 3,-16 6 2,0 0 1,17-3 1,-17 3-3,0 0 0,17-6-4,-17 6-10,0 0 3,19 0-2,-19 0-3,0 0-3,22 1 5,-22-1-1,17 5 7,-17-5-1,15 3 3,-15-3-2,0 0 2,23 0 1,-23 0-4,0 0 5,20 2-3,-20-2 6,11 4-5,-11-4 1,15 3-6,-15-3-3,0 0 0,20 5 2,-20-5-4,15 5-4,-15-5 3,10 6 3,-10-6 5,12 7-3,-12-7 9,11 9-10,-11-9 2,10 10 1,-10-10 5,12 9-5,-12-9 10,8 14-7,-8-14-2,10 12 5,-10-12 5,10 13-3,-10-13-5,9 14 7,-9-14-4,0 0 5,8 18-9,-8-18-1,5 17-6,-5-17-1,6 14-17,-6-14 5,5 15-4,-5-15 1,4 16-1,-4-16 4,0 0 1,5 20-6,-5-20 10,3 16 0,-3-16-3,0 0 3,3 19 3,-3-19 12,0 0-11,4 16 3,-4-16 10,0 0 4,0 0-5,-5 23-5,5-23 8,0 0-12,0 0 2,-7 22-9,7-22-2,-5 13-19,5-13-10,0 0 2,-7 19-15,7-19-17,-6 12-21,6-12-8,-8 14-9,8-14-204,-10 12 101</inkml:trace>
        </inkml:traceGroup>
        <inkml:traceGroup>
          <inkml:annotationXML>
            <emma:emma xmlns:emma="http://www.w3.org/2003/04/emma" version="1.0">
              <emma:interpretation id="{263877BB-188A-4604-84EB-891A96211B3B}" emma:medium="tactile" emma:mode="ink">
                <msink:context xmlns:msink="http://schemas.microsoft.com/ink/2010/main" type="inkWord" rotatedBoundingBox="17691,10436 20009,11257 19763,11951 17445,11130"/>
              </emma:interpretation>
              <emma:one-of disjunction-type="recognition" id="oneOf4">
                <emma:interpretation id="interp16" emma:lang="en-US" emma:confidence="0.5">
                  <emma:literal>'*sig.'s.</emma:literal>
                </emma:interpretation>
                <emma:interpretation id="interp17" emma:lang="en-US" emma:confidence="0">
                  <emma:literal>'ap.'s.</emma:literal>
                </emma:interpretation>
                <emma:interpretation id="interp18" emma:lang="en-US" emma:confidence="0">
                  <emma:literal>'ang.'s.</emma:literal>
                </emma:interpretation>
                <emma:interpretation id="interp19" emma:lang="en-US" emma:confidence="0">
                  <emma:literal>-ap.'s.</emma:literal>
                </emma:interpretation>
                <emma:interpretation id="interp20" emma:lang="en-US" emma:confidence="0">
                  <emma:literal>-ang.'s.</emma:literal>
                </emma:interpretation>
              </emma:one-of>
            </emma:emma>
          </inkml:annotationXML>
          <inkml:trace contextRef="#ctx0" brushRef="#br0" timeOffset="-423300.1642">280 109 1189</inkml:trace>
          <inkml:trace contextRef="#ctx0" brushRef="#br0" timeOffset="-358991.4809">299 581 897,'0'0'-64,"0"0"15,0 0 7,0 0 8,0 0 11,0 0 3,0 0 11,0 0 7,-2 17 1,2-17 8,0 0 5,0 0 17,0 0-8,0 0-1,0 0 8,0 0 0,0 0 17,0 0 6,0 0-8,0 0 11,0 0 4,0 0-5,0 0-6,0 0-14,0 0 6,0 0-1,0 0-7,0 0-9,0 0 6,0 0-4,-6 10 8,6-10-13,0 0 11,0 0 0,0 0-17,0 0-1,0 0-1,0 0-5,0 0 8,0 0 0,0 0-6,0 0-5,0 0 25,0 0 17,0 0-8,0 0 4,0 0 7,-34-15 9,34 15-6,0 0 5,0 0-5,-8-9-3,8 9-2,0 0-1,0 0-8,0 0-2,0 0-5,-10-10-2,10 10-3,0 0-4,0 0-3,-8-10 3,8 10-10,0 0 4,0 0-3,0 0-2,-8-13 1,8 13 1,0 0-2,0 0-1,0 0-3,0 0 14,-12-10-9,12 10-6,0 0-2,0 0 4,0 0-6,0 0 4,0 0-3,0 0-4,-6-11 4,6 11 2,0 0-4,0 0 4,0 0 3,0 0-2,0 0-5,-7-12 12,7 12-15,0 0 10,0 0-3,0 0-3,0 0-2,-5-14 7,5 14-4,0 0 4,0 0 6,0 0-2,0 0 1,0 0 9,0 0 4,0 0-3,0 0 4,0 0 3,-3-14 0,3 14-6,0 0 3,0 0 1,0 0-6,0 0 1,0 0 1,0 0-8,0 0 4,0 0-1,0 0-4,-5-19 0,5 19-3,0 0-1,0 0-4,0 0 0,-2-16 0,2 16 1,0 0 2,0 0-3,0 0 2,0 0-2,-2-14-1,2 14 1,0 0-5,0 0 5,0 0-3,0 0 3,-1-17 2,1 17 3,0 0 1,0 0-1,0 0 0,0 0-2,3-21 2,-3 21-5,0 0 5,0 0 0,2-16-3,-2 16 1,0 0-1,5-12-1,-5 12-3,0 0 0,0 0 3,3-17 0,-3 17 1,0 0-1,3-14 0,-3 14-4,0 0-1,0 0 2,5-16 0,-5 16 0,0 0-4,5-12 3,-5 12 1,0 0-2,0 0-1,5-13 1,-5 13-2,0 0 2,0 0-1,0 0-1,8-13 2,-8 13-2,0 0 3,0 0-1,7-12-2,-7 12-1,0 0 2,7-9 1,-7 9-2,0 0 1,11-10 0,-11 10 0,0 0-1,12-11-1,-12 11 2,8-7-1,-8 7 0,0 0 0,12-12 2,-12 12-4,10-8 6,-10 8-8,0 0 4,9-6-3,-9 6 4,0 0 0,14-8-6,-14 8 2,0 0 4,11-6-4,-11 6 1,0 0 4,18-5-7,-18 5 6,0 0 1,20-4-4,-20 4 3,15-2-4,-15 2 2,0 0 0,20-1 0,-20 1-3,0 0 4,20-2-3,-20 2 2,0 0 0,20 2-2,-20-2 1,0 0 6,20 6-7,-20-6 1,13 6 1,-13-6 1,16 6-4,-16-6-3,15 8 1,-6-4-7,-9-4 5,14 8-5,-14-8 2,14 8-3,-14-8 3,11 8-3,-11-8 2,12 8 4,-12-8-1,10 10 1,-10-10 3,10 12 6,-10-12-7,5 12 0,-5-12 1,8 14-1,-8-14 5,5 17-3,-5-17 0,3 16-2,-3-16 6,2 19-7,-1-7 7,-1-12-8,-1 24-1,-1-10-1,2-14 0,-3 25 0,-2-13 3,0 2 11,0-2-16,5-12 1,-10 26 1,3-17-2,2 4 6,-3-1 0,0-2-4,8-10 6,-15 22 4,7-14-3,1 2 1,-3-4-2,10-6 0,-16 18 2,9-13-1,7-5 3,-16 14-1,6-10-1,10-4 3,-15 8-4,15-8 8,-18 4-9,18-4 6,-15 5-2,15-5 1,-19 3 8,19-3-14,0 0 5,-26-3 0,26 3-1,-17 0 4,17 0-1,0 0-2,-26-7-2,26 7 6,-17-1-2,17 1 3,0 0-4,-21-4 8,21 4-8,0 0 2,-17-5-3,17 5 19,-11-4-7,11 4 13,-13-6 3,13 6 1,-12-8 4,12 8 0,-12-7-2,12 7-3,-9-10 3,9 10-5,0 0 3,-14-14 1,14 14-4,-8-11 0,8 11-5,0 0 1,-8-17-2,8 17-2,0 0-1,-2-22-5,2 22 3,0-18-3,0 18-1,3-14-3,-3 14 4,9-20-2,-6 7-3,2 1-6,-5 12 6,15-18-5,-7 3 1,4 6 0,-2-1-3,1 1 0,1 0 1,-2-1-6,1 6 3,-1-4-5,-10 8 2,18-9-6,-6 5 1,-12 4-2,18-6 0,-18 6-7,17-2 5,-17 2-2,16-1-3,-16 1-2,0 0-1,23 6-1,-23-6 6,15 7-1,-15-7 7,13 9-4,-13-9 2,14 8 0,-14-8 3,10 4-3,-10-4 3,11 12 4,-11-12-12,5 9 7,-5-9-3,0 0-4,8 19 0,-8-19 0,-1 19 6,1-19-1,-5 18 2,5-18 0,-8 21 4,1-11-4,2 1 8,5-11 1,-13 17-6,4-8 6,3 0-5,6-9 8,-17 12 0,9-6-5,8-6 1,-16 9 3,16-9-4,-19 5 5,19-5-4,-18 2 4,18-2-3,-16 5 0,16-5-2,-19 3 7,19-3 0,0 0-3,-21-2 6,21 2 2,0 0 13,-20-1 5,20 1 1,0 0 2,-15-5 2,15 5-2,0 0 2,-11-12-10,11 12 4,0 0-8,0 0-1,-4-23 4,4 23-8,4-19 2,-4 19-3,5-18 1,-5 18-1,9-20-5,-2 11-5,1-1-1,-1 0-6,-7 10-8,17-17-3,-8 7-5,1 6-5,2-7-2,-12 11-11,23-10 0,-11 5-4,-1 2 6,-11 3-11,22-2-7,-22 2-9,25 1 7,-25-1-11,19 6-5,-9-2 1,-1 5-8,-9-9 7,13 15 4,-7-5 3,-6-10 9,10 16-3,-6-8 8,-4-8-3,5 16 12,-5-16 0,0 16 6,0-16 8,0 0-3,-5 21 3,5-21 2,-5 12 10,5-12 4,-12 15 13,12-15-7,-11 12 5,11-12 4,-15 10 18,6-7-6,9-3 5,-16 9 14,16-9 3,-15 8 20,15-8 5,-17 3 10,17-3-3,-18 1 9,18-1 5,0 0 1,-23-1-1,23 1 6,-16-3-6,16 3-4,-12-8-6,12 8-7,-12-9-2,12 9-7,-6-12-2,6 12-4,0 0-8,-5-20-4,5 20-4,0 0-6,10-27-5,-5 17 0,-5 10-8,16-20-12,-4 9-12,-1 0-10,3 4-8,-1-2-6,2 2-19,1 0-8,-1 5-12,-3-4 8,6 3-22,-18 3 9,30-2 2,-17 3-11,-13-1 14,25 7 1,-15-4-4,-10-3 6,18 9 7,-10-4 6,-1 4 6,-7-9-2,11 14 12,-4-7 7,-7-7-6,8 16 7,-8-16 6,5 14-2,-5-14 9,3 15-9,-3-15 5,2 14 1,-2-14 3,0 15 9,0-15 1,0 0 6,-10 20 16,10-20 6,-8 12-1,8-12 0,-7 10 16,7-10 10,-11 6-6,11-6-7,0 0-4,-17 10 4,17-10 5,0 0 13,-15 3-13,15-3 5,0 0 8,0 0 10,-16 6-8,16-6 4,0 0 7,0 0-3,-13 3 14,13-3-3,0 0-5,0 0-4,0 0-6,0 0-4,0 0-1,0 0-7,-14-19-4,14 19-5,0 0-3,0 0-2,0 0-2,7-24-4,-7 24-2,0 0-1,8-15-5,-8 15-1,8-13-1,-8 13 5,9-9-6,-9 9-6,6-12 7,-6 12-2,9-12-5,-9 12 0,8-9 1,-8 9-3,0 0 3,10-16-1,-10 16-1,8-8-4,-8 8 1,8-11 3,-8 11 0,0 0-3,10-12 1,-10 12 4,7-10-6,-7 10 3,0 0-3,11-14 2,-11 14 3,5-7 3,-5 7-2,0 0 0,9-17 1,-9 17 3,6-7 1,-6 7-1,0 0 1,4-13-3,-4 13 2,0 0 3,8-15-3,-8 15 0,0 0-3,5-14 0,-5 14 2,0 0-3,3-14 0,-3 14 1,0 0 1,3-18-3,-3 18 3,0 0 2,0 0 8,0-17-5,0 17 2,0 0 1,4-13-4,-4 13 1,0 0-1,0 0-2,0-20 1,0 20-3,0 0-2,0 0 4,0-19 2,0 19-5,0 0-2,0 0 0,-4-19 1,4 19 0,0 0-2,0 0 1,0 0 2,0-17-4,0 17-2,0 0 4,0 0-4,-3-15 1,3 15 5,0 0-2,0 0-1,0 0 3,-3-13-1,3 13 0,0 0 0,0 0-5,0 0 2,0 0 5,0 0-7,-7-14 0,7 14 7,0 0-7,0 0 0,0 0 0,0 0 4,-6-10-5,6 10 4,0 0-2,0 0-1,0 0 4,0 0-3,-10-11-1,10 11 1,0 0-3,0 0 3,0 0-3,-10-9-1,10 9 7,0 0-6,0 0 0,0 0 0,0 0 0,-12-10 2,12 10 0,0 0-3,0 0 2,-10-9-1,10 9-2,0 0 4,0 0-1,-13-6 2,13 6-3,0 0 2,0 0-1,-15-7-1,15 7-1,0 0 2,0 0-2,-15-8 0,15 8 4,0 0-5,-13-2-2,13 2 4,0 0 2,0 0-1,-18-8-1,18 8 2,0 0 0,0 0 5,-13-2-6,13 2 0,0 0-3,0 0 5,0 0-4,-19-5 1,19 5 2,0 0-3,0 0 2,-14-3 2,14 3-2,0 0 0,0 0 1,-19-2 0,19 2 5,0 0-7,0 0 0,0 0 2,-23 0 2,23 0-4,0 0 3,0 0-2,0 0 1,-20-1-2,20 1 2,0 0-3,0 0 3,0 0 0,-18-2-1,18 2 2,0 0-1,0 0 0,0 0 0,-18-1 0,18 1 4,0 0-7,0 0 2,0 0 2,-18-2-2,18 2-1,0 0-1,0 0 3,0 0 0,-20-1 0,20 1 0,0 0 0,0 0 0,0 0 0,-18 0 2,18 0-6,0 0 2,0 0 3,0 0 1,-20 0-4,20 0-1,0 0 0,0 0 2,0 0 3,-18 1-3,18-1 0,0 0 2,0 0-4,0 0 5,-17 3-2,17-3-4,0 0 0,0 0 8,-16 3-4,16-3-4,0 0 4,0 0 0,-14 8 0,14-8 2,0 0-5,0 0 1,-11 4-1,11-4 1,0 0-1,0 0 3,0 0 8,-15 6-6,15-6-4,0 0 2,0 0 0,-15 6 0,15-6-5,0 0 7,-7 9-7,7-9 5,0 0-3,0 0 0,-13 6-1,13-6 2,0 0 1,0 0-1,-10 10 3,10-10 4,0 0-8,0 0 1,-11 11 0,11-11 0,0 0 1,-7 10-1,7-10-1,0 0 1,-8 8 3,8-8-1,0 0-2,-7 11 1,7-11-2,0 0 6,0 0-3,-8 13-4,8-13 4,0 0 0,0 0 2,-8 9-4,8-9 2,0 0 0,0 0-1,-5 14-2,5-14 3,0 0-1,0 0 1,-5 13-1,5-13 2,0 0-3,0 0-2,-7 13 6,7-13-2,0 0-1,0 0 1,-6 17-1,6-17-3,0 0 4,0 0 0,0 14-1,0-14-3,0 0 6,0 0-1,-5 16-2,5-16 4,0 0-5,0 0 2,-2 14 1,2-14 0,0 0 1,0 0-2,-3 15 1,3-15-2,0 0-2,0 0 4,0 0-1,-4 16 0,4-16 0,0 0-5,0 0 5,0 0 0,-1 19 2,1-19-4,0 0 2,0 0 2,-4 16-1,4-16-1,0 0-3,0 0 3,0 0 2,0 0-4,0 22 1,0-22 2,0 0 2,0 0-6,0 0 3,-1 18 0,1-18 2,0 0-2,0 0 0,0 0-3,0 0 3,-2 19 1,2-19-1,0 0-1,0 0 1,0 0 1,0 0 2,-2 19-6,2-19 3,0 0 0,0 0 0,0 0 2,0 21-1,0-21-1,0 0-3,0 0 6,0 0-2,2 21 0,-2-21 1,0 0-1,0 0 2,0 0-3,2 19 0,-2-19 2,0 0 0,0 0-1,1 16 2,-1-16-2,0 0 3,0 13-3,0-13-1,0 0 0,4 14 0,-4-14 0,0 0 0,0 0 0,5 16 0,-5-16 1,0 0 0,5 12 2,-5-12-2,0 0 1,0 0 5,5 13-3,-5-13-3,0 0 3,8 10-3,-8-10 1,0 0-2,0 0 0,8 14 2,-8-14-1,5 7 1,-5-7-2,0 0 3,12 12-1,-12-12-1,0 0 1,10 12-4,-10-12 8,9 7-3,-9-7 2,12 8-3,-12-8 6,12 6 5,-12-6-9,11 5-2,-11-5 1,15 5-2,-15-5 1,17 4 1,-17-4-1,14 3 1,-14-3-3,14 4 3,-14-4-3,0 0 0,16 4 1,-16-4-3,0 0 1,15 1 2,-15-1 0,0 0 0,17 3 2,-17-3-6,0 0 5,18 0-4,-18 0 5,0 0-3,20 0 1,-20 0 0,0 0-7,20 2 1,-20-2-4,0 0-1,0 0 2,19-2-2,-19 2 1,0 0-3,0 0 1,19-1 1,-19 1 1,0 0 0,0 0-1,0 0 1,18 1-1,-18-1 3,0 0-1,0 0 0,15 3-4,-15-3-1,0 0-1,0 0-1,16 3-1,-16-3-6,0 0-1,18 2 2,-18-2 3,15 3-1,-15-3 4,0 0-1,20 0 2,-20 0-1,0 0 1,18 0 2,-18 0 3,0 0-1,0 0 4,23-5-2,-23 5 1,0 0 0,15-1-2,-15 1 5,0 0-3,0 0 4,20-1-1,-20 1 0,0 0 2,0 0-1,18-1 2,-18 1-3,0 0 2,0 0 4,20-4-4,-20 4 2,0 0-4,17-5 1,-17 5 4,0 0-1,15-6 3,-15 6 0,10-4-3,-10 4 0,0 0 2,0 0 1,14-8-2,-14 8-2,0 0 3,0 0 0,10-8-5,-10 8 6,0 0-2,9-9 0,-9 9 3,0 0-5,6-11 2,-6 11 3,0 0-3,9-12-1,-9 12 7,6-10-6,-6 10 1,0 0-2,8-14-1,-8 14-3,7-11 0,-7 11 3,7-12 1,-7 12 0,0 0 0,10-15 4,-10 15-7,5-13 7,-5 13-5,8-16-3,-3 5 2,-5 11 0,6-14-3,-6 14 8,5-15-3,-5 15-2,0 0 1,4-17 0,-4 17 1,0 0-5,5-12 2,-5 12 4,0 0-2,0 0 1,5-14-2,-5 14 2,0 0 0,0 0-2,0 0 2,0 0 4,1-17 3,-1 17-2,0 0-1,0 0-7,0 0 7,2-14-4,-2 14 1,0 0-1,0 0 3,0 0 1,0 0-4,-2-19 1,2 19 3,0 0 0,0 0-4,0 0 6,-3-16-2,3 16 2,0 0 3,0 0-4,0 0-2,-3-14-1,3 14 3,0 0 0,0 0-1,0 0 4,-5-17-7,5 17 3,0 0-4,0 0 5,-4-13-5,4 13 0,0 0 0,0 0 4,0 0-8,-5-16 6,5 16-2,0 0-2,0 0 4,0 0 2,-8-13-3,8 13-6,0 0 2,-7-9 0,7 9 4,0 0 1,0 0-4,-8-12 2,8 12 5,0 0-7,-10-10-1,10 10 2,0 0-4,0 0 1,-11-12 4,11 12 0,0 0-5,-14-5 3,14 5-1,0 0 1,-14-6-6,14 6 4,0 0 0,-15-4 6,15 4-5,0 0 0,-17-3 0,17 3-2,0 0 3,-18-5 1,18 5 0,-15-3-3,15 3 1,-16-4 3,16 4-1,-17-2-1,17 2-1,0 0 2,-23-3 2,23 3-5,-17-2 5,17 2-6,-16-3 1,16 3 3,0 0-1,-25 0 4,25 0-2,-18 0 0,18 0-5,0 0 0,-25 0 2,25 0 5,-18 3-2,18-3-4,-18 2-1,18-2 7,-19 3 1,19-3-7,-18 2 1,18-2-1,-16 2 2,16-2-5,-17 5 9,17-5-1,-16 6 2,16-6-6,-15 5 3,15-5-4,-15 6-2,15-6 8,-17 7-4,17-7 2,-15 11-7,15-11 3,-13 10 3,13-10-1,-13 13-4,6-7 6,7-6-1,-11 15-3,6-7 8,5-8-8,-12 16 3,12-16 4,-5 17-5,5-17 1,-8 17 0,5-7-2,3-10 4,-5 24-1,3-11 0,2-13 2,-2 24 3,1-11-6,-1 2 4,2-15 3,-2 27-4,2-13-2,0-14 0,2 24 3,0-10 2,1-2-5,-3-12 11,3 23-5,1-13-3,-4-10 3,6 19-1,-1-11-5,-5-8 0,7 18 2,-2-9 1,-5-9-1,6 13 0,-6-13-4,7 10 4,-7-10-1,7 12-1,-7-12 1,8 11 3,-8-11 0,8 8-4,-8-8 1,10 8 4,-10-8-1,10 7-1,-10-7 2,12 8 1,-12-8-2,16 4 1,-16-4-1,17 2 4,-17-2-3,0 0-5,23 2 2,-23-2 2,16-1-4,-16 1 6,0 0-2,24 1-4,-24-1-2,16 0 2,-16 0 4,0 0-1,23-1-1,-23 1 1,14-3-3,-14 3 3,0 0-3,24-1 2,-24 1 1,14-2 5,-14 2-10,14-3 4,-14 3-1,0 0-2,20-3 2,-20 3 3,14-4-2,-14 4-3,16-6 6,-16 6-4,12-5 2,-12 5-2,13-8 6,-13 8-4,13-6 0,-13 6 2,12-10-5,-12 10 0,11-10 3,-11 10 5,12-10-3,-12 10-5,11-10 0,-11 10 0,12-11 2,-12 11 3,8-11-5,-8 11 2,8-9-6,-8 9 1,7-11 7,-7 11-4,0 0 4,10-10 5,-10 10 1,0 0 10,7-12-1,-7 12-5,0 0 7,0 0 1,8-12 0,-8 12-3,0 0 3,0 0-8,7-12 1,-7 12 1,0 0-5,0 0-2,0 0 2,4-14-4,-4 14 4,0 0-5,0 0-2,7-14-1,-7 14 2,0 0-4,0 0 4,0 0-1,0 0-4,5-12 3,-5 12 1,0 0 3,0 0 1,0 0 3,0 0 3,3-14-2,-3 14-3,0 0-1,0 0 0,0 0-2,0 0 1,0 0 1,5-12-1,-5 12-7,0 0 4,0 0-2,0 0 1,0 0-2,0 0 1,4-15 1,-4 15-3,0 0-2,0 0-1,0 0 2,0 0-4,0 0 1,0 0 0,0 0 0,0 0 1,0 0-6,0 0 0,0 0 0,0 0-5,0 0 0,0 0 1,0 0 2,0 0 1,0 0-2,0 0 7,0 0-3,0 0 2,0 0 2,-24 32 0,24-32-3,-8 17 2,8-17 0,-11 16 4,7-7-1,4-9-3,-10 18 0,5-10 4,5-8-3,-9 17 1,9-17 2,-12 12-1,4-3 4,8-9-2,-14 13 0,8-6 0,6-7 0,-15 13 3,15-13-2,-15 12 2,7-7-1,8-5-1,-15 10 3,5-2-6,10-8 3,-13 4 5,13-4-6,-17 8 1,17-8 3,-15 5 0,15-5-4,-15 5 0,15-5 2,0 0 1,-21 3 8,21-3-8,-15 1 1,15-1 2,0 0 7,-21-1 2,21 1-6,-17-4 1,17 4 3,-15-4-5,15 4 7,-16-8-2,16 8-3,-19-6-4,19 6 5,-14-8-4,4 4-1,10 4 3,-14-8 0,14 8 0,0 0-6,-18-9 1,18 9 3,-13-9-3,13 9 4,-12-8-1,12 8 0,-11-6 0,11 6 0,-12-9 0,12 9 3,-8-9 0,8 9 0,-10-10 0,10 10 0,0 0-2,-12-10 2,12 10 1,0 0-4,-13-14 2,13 14-1,0 0-1,0 0 3,-8-13 1,8 13-4,0 0 4,0 0-2,-10-15 0,10 15 1,0 0-4,0 0 1,-5-19 2,5 19-6,0 0 4,0 0-2,0-21 0,0 21 0,0 0-3,0-22 1,0 22-3,0 0 4,2-20 0,-2 20-3,0 0 0,6-23-2,-2 17-2,-4 6-1,8-15-2,-8 15-4,8-18-3,0 8-2,-3 1-9,5 0 0,-10 9-2,19-16-5,-11 8-6,3 1 3,-1 0-1,2-1-1,-2-1 5,1 0-2,1 2-1,-12 7 2,20-11 3,-9 6 3,-11 5 3,19-11 0,-9 5-3,-10 6-2,18-9-11,-18 9-4,16-3-6,-16 3-5,20-2-7,-20 2-3,0 0-11,28 5-4,-18 1-4,-10-6 3,20 11-5,-8-4-12,-4 4 4,2-1 1,-2 3 10,0 0 2,-1 1 16,-1 0-2,1 2 5,0-2 2,-2 1 8,1-3 0,-1 4 8,-3-5 5,-2-11 2,8 25 1,-6-13 7,1 1 1,-3-13-5,2 21 12,-2-21 1,-2 23-2,2-23 0,-6 21-2,2-12 2,4-9 2,-10 20 10,2-10 26,8-10-1,-13 16 3,3-9 10,0 0 12,0 0 9,10-7 7,-21 12 1,7-10 7,3 3-3,11-5 9,-27 4 3,14-2 18,13-2 1,-26 0-5,26 0-5,-25-3-7,12-2 2,13 5-7,-24-7-3,13 2-6,11 5-3,-22-12-6,14 5-1,8 7-9,-20-14 3,12 5 0,8 9-3,-17-21-6,11 11 0,6 10-3,-10-26 7,5 13-12,0-2-8,0 0 1,3 1 0,2 14-3,-3-28-5,3 13 0,0 15-2,2-25-1,-1 11-4,-1 14 4,7-25-7,-2 15 2,0-2-3,-5 12 0,13-21-7,-5 12-2,4 2-6,0-3-6,4 3 1,-3 0-5,5 1-5,1 3-5,-1 0-7,3 1-4,3 2-6,-3 0-9,2 0-10,-3 2 2,3 1-9,-1 0-4,-1 0 4,2 2 5,-5-1-1,1 2 10,-1-2 0,-3 4 1,0-1 5,1 0 1,-6 1 11,3 2 4,-4 0 5,-1 1-1,-3 2 4,0 1 3,0-3-1,-2 3 6,-3-14-1,0 29 6,0-14 0,-3 0 0,-1 1 3,-2 4-1,-1-4-6,-1 0 22,0-1-12,-4 0 29,1-2 4,-3-1 2,1 0-1,-2-1 10,2 1 13,-4-3 5,1 0 17,1-1 0,-3-2 14,0 0 2,-1-3 10,0 0 2,0-3 3,0 3-4,-1-8 2,2 2-3,-1-1-6,1-2-3,0 0-5,-4-8-5,6 5-7,-4-2-5,2-2-4,1-3-5,-1 4-5,7-2-1,-4-1-6,1-3-1,5 2-6,-3-1-1,5 0-1,-4-2-5,4 4-5,2-2-2,0 1-2,2-3-2,1 2-5,2 1 4,4-1-10,-1-4-1,2 6-13,1-1-6,1 0-9,1-1-3,4 5-6,1 1-5,-1 0-11,3 1-3,1 0-2,1 3-3,1 2-3,2 2 4,0 0-5,-4 3 1,-16 0-3,35 2-9,-17 2 2,0 1 2,-1 2 1,-1 4 4,-1 0 3,-5 0 1,0 1 11,2 0 3,-6 2 6,2 0 1,-1 3 8,-2-1 4,-3 0 1,-1-1-6,-1-15 10,-1 30 3,-1-18-1,-1 5-1,-2 0 7,-3-2 1,-1-1-1,-2 3 6,1-6 4,-2 7 8,-1-5 7,0 1 19,-1-1 7,1-4 4,-2 0 9,2 0 10,-2-2 1,2 3 9,0-8 4,0 3 10,13-5-2,-27 2-2,27-2 0,-25-7-7,25 7 0,-26-6-5,14 0-2,12 6-8,-28-18-2,18 8-5,-1-2-7,1 0-4,1-2-5,-2 0-4,4 0-2,7 14-3,-13-29-4,10 16-1,3 13-4,-4-27-3,4 27-3,-1-27-2,2 14-2,-1 13-12,7-27-10,1 15-6,1-2-18,0 2-7,3 0-15,3 3-10,3 0-12,-1 1-13,3 2-10,-1 1-5,3 0-12,-1 4-11,1 1-4,-2 1-9,1 1 9,-1 1-4,0 3 5,-2 0 10,-1 1 5,-2 2 7,-2 0 12,-3 2 9,0 0-2,-4 0 5,-2 4 15,-1-2 1,-3-13 36,-2 27 12,1-13 3,1-14 8,-9 28 19,1-12 12,1-3 10,-3 0 23,1-1 6,-3 0 3,2-3 15,-2-3 10,12-6 4,-23 8-14,10-5 1,13-3-8,-23 2-8,23-2-5,0 0-33,-33-13-58,21 4-62,1-2-72,6-3-346,-2-1 238</inkml:trace>
          <inkml:trace contextRef="#ctx0" brushRef="#br1" timeOffset="-183989.5702">-2511-82 2391,'0'0'-165,"0"0"23,0 0 19,0 0 19,0 0 14,10 12 15,-10-12 17,0 0 7,0 0 17,0 0 9,0 0 4,0 0 2,0 0 1,0 0 8,0 0 1,0 0 5,0 0-5,0 0 6,0 0 0,0 0-12,0 0 7,0 0 2,0 0-4,0 0 7,7 17 3,-7-17 0,0 0-14,0 0 19,0 0-8,0 0 3,0 0-2,0 0 10,0 0 8,0 0-19,0 0-1,0 0 8,-12 32-4,12-32 0,0 0-7,0 0 9,0 0 3,0 0-7,-6 13 18,6-13 13,0 0 10,0 0 5,0 0 9,0 0-8,0 0 14,0 0-5,-14 9 1,14-9 4,0 0-12,0 0 0,0 0-9,0 0-6,-23 0-2,23 0-2,0 0 3,0 0-8,0 0 1,0 0-1,0 0 9,0 0 16,0 0 1,0 0 3,-31-6 10,31 6-1,0 0-2,0 0-1,0 0 5,-15-8-7,15 8-6,0 0-1,0 0-7,-10-13-3,10 13-2,0 0-7,0 0 2,0 0-12,-7-21 5,7 21-6,0 0-1,-3-15-2,3 15 0,0 0-2,0 0 0,3-26-5,-3 26 2,0 0-11,7-20-5,-7 20-10,5-11-3,-5 11-12,0 0-12,15-20-9,-15 20-4,13-11-6,-13 11 3,13-9-2,-13 9-4,17-8 10,-17 8-8,0 0 6,23 0 6,-23 0 8,0 0 2,0 0 3,30 10 3,-30-10 2,13 9 4,-13-9 6,11 12 2,-11-12-1,12 14 1,-12-14 7,7 13-8,-7-13 4,8 18 4,-8-18-7,3 18 6,-3-18-2,-1 22 6,1-22-6,-4 23 3,4-23 15,-6 23-2,-1-11-13,7-12 10,-13 24-8,6-10 4,-1 0 0,0 0 5,-1 0 2,1-3-4,8-11 3,-18 23 6,10-13-9,-1-1 3,9-9 1,-16 18 4,16-18-8,-15 12 11,15-12 15,-12 10 7,12-10 17,-14 12-5,14-12 6,-15 9 1,15-9-3,-19 9-2,19-9-6,-21 5-1,21-5-2,-25 6-5,15 0-3,10-6-5,-25 5 5,25-5-7,-23 7-2,23-7-1,-21 4 4,21-4-3,-17 2-4,17-2 5,0 0 12,0 0 30,-23 5 6,23-5-4,0 0-3,0 0-2,0 0-9,-23-14-4,23 14-2,0 0-1,-8-15-11,8 15-2,0 0-2,-2-19-7,2 19-2,0 0-3,0 0-3,0 0-3,10-30-7,-10 30-5,0 0 0,11-9-3,-11 9 2,0 0-3,17-10 2,-17 10 0,0 0 2,22-1-6,-22 1 6,0 0 1,33 9 0,-33-9 0,28 6 3,-12-1-3,-1 0 1,3 1 1,-1 1 2,-2-2 1,0 4-5,0-1 4,-1 1-5,0 1-1,-1 2 1,0-1 0,-1-1 1,-4 5 0,5-6 1,-3 3 3,2 1 0,-1 1-2,-1-1-4,0 0-35,2-1-41,-1 0-52,-1-3-49,3 0-86,-13-9-474,27 13-141</inkml:trace>
          <inkml:trace contextRef="#ctx0" brushRef="#br1" timeOffset="-182215.5486">-2139 33 1431,'0'0'-91,"0"0"16,0 0 25,0 0 9,0 0 18,0 0 13,0 0 18,0 0 17,0 0 1,0 0 8,0 0-3,0 0-1,0 0-4,0 0-7,0 0-10,0 0 1,0 0 5,0 0-22,0 0 7,0 0-9,0 0 9,0 0 9,0 0-9,0 0 2,0 0-9,0 0 7,0 0-11,0 0 9,-23 14 4,23-14 3,0 0 1,0 0-9,0 0 2,0 0 4,-8 16 6,8-16 6,0 0 5,-5 18 3,5-18-4,0 0 9,-10 20 10,10-20-12,-8 20 2,1-9 3,7-11-6,-13 23-1,6-8 1,1-2 10,-3 0-6,3 1-7,-3 0 8,9-14-6,-13 23 3,7-13 0,6-10 5,-12 22 8,7-13-12,5-9 5,-10 16 3,10-16-2,-10 17 26,10-17 17,0 0 9,-8 11 2,8-11 10,0 0 1,0 0 0,0 0 0,-5 17-12,5-17-10,0 0-9,0 0-4,0 0-19,0 0-37,0 0-45,0 0-68,0 0-101,0 0-161,0 0-355,0 0-103</inkml:trace>
          <inkml:trace contextRef="#ctx0" brushRef="#br1" timeOffset="-182845.3339">-2162-229 2093,'-5'-19'-151,"5"19"12,0 0 25,0 0 11,0 0 27,0 0 21,0 0 7,0 0 19,-6-17-1,6 17 4,0 0 13,0 0-14,0 0-3,0 0 8,0 0 13,0 0-25,0 0 7,0 0 9,0 0-8,0 0-1,0 0 7,0 0 1,0 0 6,-25 4-2,25-4 1,0 0 9,0 0-9,0 0 18,0 0-6,0 0 17,0 0-18,0 0 5,-10 29 1,10-29 6,0 0-4,0 21 10,0-21-5,0 0 12,0 19-9,0-19 7,0 0 7,5 23-9,-5-23 4,5 16-1,-5-16 2,0 0 3,5 22 0,-5-22 7,5 14-7,-5-14 3,6 17 0,-6-17 1,7 18-10,-7-18 10,10 12-3,-10-12-6,10 13-9,-10-13 4,10 12 7,-10-12 2,10 12-5,-10-12 9,8 12-17,-8-12 11,11 11-4,-11-11 8,12 12 8,-12-12-2,12 9-2,-12-9-2,13 10-6,-13-10 16,0 0-19,13 12 4,-13-12-2,10 9-8,-10-9-1,0 0 5,16 12-2,-16-12-3,0 0 0,14 10-8,-14-10 2,0 0 4,11 14-9,-11-14 8,12 7-17,-12-7 12,0 0 6,13 15-11,-13-15 4,8 10 3,-8-10 1,0 0-7,9 15-4,-9-15 14,6 12-9,-6-12 5,0 0-7,5 16 13,-5-16-15,0 0 5,7 17 0,-7-17-4,0 0 2,0 0-4,5 16 0,-5-16 10,0 0-4,0 0 4,3 16-4,-3-16 4,0 0-10,0 0 10,0 0-1,-8 25-4,8-25 7,0 0-4,-7 15 0,7-15 8,0 0 2,-11 17-4,11-17-4,0 0 2,-10 12-1,10-12 2,0 0 5,0 0 3,-15 11-3,15-11 3,0 0 6,0 0-16,0 0-29,0 0-67,0 0-49,-28-21-46,28 21-79,0 0-263,-10-20 223</inkml:trace>
          <inkml:trace contextRef="#ctx0" brushRef="#br0" timeOffset="-240019.9164">744 452 1742,'6'23'-133,"-6"-23"13,0 0 22,0 0 16,0 0 21,0 0 8,0 0 20,0 0 3,0 0 10,0 0 17,17 9 3,-17-9 5,0 0-3,0 0 9,0 0 3,0 0 19,0 0 6,0 0 5,0 0 3,21 3 5,-21-3 2,0 0 22,0 0-7,0 0-1,0 0-2,0 0 0,0 0 0,22 3 3,-22-3 0,0 0-13,0 0 5,0 0-11,0 0-3,0 0-4,0 0 12,23-5-8,-23 5 1,0 0 3,0 0 2,0 0-3,23-4-5,-23 4-3,0 0 1,0 0-5,23-5-2,-23 5-5,0 0-5,17-6-3,-17 6-1,0 0 0,16-7 1,-16 7-7,0 0 10,19-6-7,-19 6-7,0 0 2,0 0-1,19-5-8,-19 5 3,0 0-1,0 0-1,0 0-2,23 0 2,-23 0-2,0 0-4,0 0 2,22-2 4,-22 2-2,0 0-1,0 0 3,26 5 2,-26-5-5,0 0-1,22 0 1,-22 0-2,0 0 4,21 4-4,-21-4-1,0 0 3,22-4 0,-22 4 2,0 0-1,23-3-8,-23 3 7,0 0-2,25-2 2,-25 2-1,16-6 4,-16 6-7,0 0 1,27-1 6,-27 1-2,0 0-3,23-2 3,-23 2-7,0 0 3,20-3 0,-20 3 2,0 0-1,0 0 2,20-2-4,-20 2 5,0 0-3,0 0 0,0 0 1,0 0-2,20-4 0,-20 4 0,0 0 1,0 0-2,0 0 2,0 0 3,0 0 0,0 0 1,0 0-2,0 0 3,0 0 9,19-2-6,-19 2 7,0 0 7,0 0 2,0 0-3,0 0 3,0 0 0,0 0-1,0 0-4,0 0-1,0 0-3,0 0 2,0 0-5,0 0-2,0 0-6,0 0 4,0 0-1,0 0-3,0 0-1,0 0 2,-54-11-5,54 11 3,-22-4-3,22 4-3,-21-3-8,21 3 2,-23-2-5,23 2-2,-22 0-4,22 0-2,-23 0 1,23 0-1,0 0 5,-28 0-3,28 0 6,0 0 1,-22-5 2,22 5 1,0 0 3,0 0 0,-24 0 4,24 0-3,0 0 4,0 0 2,0 0-1,-24 0 0,24 0 3,0 0-1,0 0-2,0 0 1,0 0 3,0 0-4,-19-4 0,19 4 2,0 0-1,0 0 1,0 0-4,0 0 4,-15-3-6,15 3 5,0 0 4,0 0-6,0 0-2,0 0 3,-13-6 2,13 6-5,0 0 4,0 0-4,0 0-1,0 0 3,0 0-1,0 0-2,-12-6-2,12 6 1,0 0 0,0 0-2,0 0 1,0 0-1,0 0 2,0 0-2,0 0-6,0 0 5,0 0-7,0 0-1,0 0 4,0 0-3,0 0 2,0 0-6,0 0 7,0 0-4,-23 5 5,23-5 2,0 0 1,0 0 0,0 0 3,-13 4-3,13-4 2,0 0 2,0 0 8,0 0-9,0 0 5,-17 6-8,17-6 5,0 0 6,0 0-4,0 0-4,0 0 4,0 0-2,0 0 2,0 0-1,-13 4 0,13-4-1,0 0 0,0 0 2,0 0-3,0 0 3,0 0-3,0 0 3,0 0-3,0 0 4,0 0-1,0 0 2,0 0 0,0 0-3,0 0 8,0 0-5,0 0 0,0 0 2,0 0-3,0 0 4,0 0-2,0 0 1,0 0-3,0 0-3,0 0 11,-13 7-8,13-7-3,0 0 1,0 0 2,0 0-4,0 0 4,0 0-1,0 0-3,0 0 4,0 0-3,0 0 5,0 0 0,0 0-4,0 0 7,0 0-5,0 0 0,0 0 1,0 0-4,0 0 0,0 0 1,0 0-1,0 0 3,0 0-3,0 0 1,0 0-1,0 0 2,0 0-3,0 0 2,0 0-2,0 0 2,0 0 0,0 0 2,0 0 1,0 0 6,48 12-4,-48-12-5,26 2 2,-9-1 2,-17-1 0,29 4 1,-11-2-1,-1 3 3,3-1-5,-2-1 5,2 2-7,-2-3 5,0 1-3,2 2 2,0-4-2,-20-1 6,38 6-5,-21-6-1,-17 0 6,33 3 8,-17-2 11,-16-1 2,27 0 1,-27 0 0,21-2 3,-21 2-3,0 0 1,25-2-4,-25 2-4,0 0-3,20-3-2,-20 3-4,0 0 0,0 0-2,0 0-1,0 0 1,23 3-5,-23-3-2,0 0-2,0 0-1,0 0 0,0 0-1,0 0-1,0 0-1,0 0-3,0 0-2,0 0 0,0 0-2,0 0-5,0 0 1,0 0 3,0 0-10,0 0-6,0 0-2,0 0-4,0 0-4,0 0-13,0 0-6,0 0-17,0 0-17,0 0-33,0 0-50,0 0-66,0 0-450,0 0-41</inkml:trace>
          <inkml:trace contextRef="#ctx0" brushRef="#br0" timeOffset="-263088.2919">-930-357 2415,'0'0'-169,"0"0"15,0 0 35,0 0 1,0 0 20,0 0 7,0 0 11,0 0 13,0 0 4,0 0 9,0 0 1,0 0-1,0 0 5,0 0 6,0 0 10,0 0 5,0 0 15,0 0 10,0 0 29,0 0-16,0 0 23,0 0 18,0 0-6,0 0 2,0 0 11,0 0-1,0 0 7,0 0-1,0 0-2,0 0 3,0 0-8,0 0-8,0 0-2,0 0 2,0 0 5,0 0-2,0 0-10,0 0 0,0 0-3,0 0 8,0 0 0,0 0 2,0 0-4,0 0 6,0 0 2,0 0 5,0 0-5,0 0-1,0 0-2,0 0 4,0 0-10,0 0-2,0 0-10,0 0-1,0 0 0,0 0-8,0 0 4,0 0-2,0 0-4,0 0-4,0 0 0,0 0 4,0 0-11,0 0-3,0 0 4,0 0-1,0 0 1,0 0-5,0 0 1,0 0-1,0 0 1,0 0-1,0 0-5,0 0 5,0 0 0,0 0-6,0 0 5,0 0 3,0 0-7,0 0-1,0 0-3,0 0 4,22 38 1,-22-38-1,0 0 4,16 9-2,-16-9 1,0 0-3,17 9 0,-17-9 2,0 0 0,20 5 0,-20-5-2,11 8 2,-11-8 0,0 0-6,18 10 10,-18-10-7,12 5 3,-12-5-3,0 0 0,16 8 10,-16-8-9,0 0-5,17 9 6,-17-9 3,0 0-3,15 9 0,-15-9-3,0 0-1,15 9 1,-15-9 2,0 0 0,15 6 0,-15-6-2,0 0 0,14 7 3,-14-7-1,0 0-1,0 0 5,15 9-4,-15-9-3,0 0 4,0 0 1,15 7-2,-15-7-2,0 0 1,0 0 0,13 12 5,-13-12-4,0 0-2,0 0 2,17 8 5,-17-8-3,0 0 0,0 0-2,13 8-2,-13-8 8,0 0-9,0 0 3,12 7 4,-12-7-7,0 0 0,0 0 5,0 0-4,15 7-2,-15-7 2,0 0 2,0 0-4,0 0 4,0 0 2,0 0-3,15 10 4,-15-10-6,0 0 6,0 0-10,0 0 6,0 0-1,0 0-2,0 0 3,0 0 1,0 0-1,11 7 2,-11-7 0,0 0 0,0 0 1,0 0-2,0 0 2,0 0 0,0 0-2,0 0 0,0 0 5,0 0-3,0 0 0,0 0 3,0 0-3,0 0-2,0 0 2,0 0-1,0 0 1,0 0-4,0 0-13,0 0-21,0 0-17,0 0-45,0 0-77,0 0-93,0 0-470,0 0-134</inkml:trace>
          <inkml:trace contextRef="#ctx0" brushRef="#br0" timeOffset="-261383.5103">-315 87 2097,'0'0'-147,"0"0"26,0 0 23,0 0 16,0 0 30,0 0 7,0 0 29,0 0 1,0 0 15,0 0 10,0 0-5,0 0 14,0 0-7,0 0 10,0 0 1,0 0-6,0 0 9,0 0-5,0 0-5,0 0-3,0 0 1,0 0 1,0 0-6,0 0 9,0 0-6,0 0 0,0 0 2,0 0 16,0 0 4,0 0-9,0 0 3,0 0 13,0 0 1,0 0 5,0 0 3,0 0-6,0 0 3,0 0-1,0 0 2,0 0 3,0 0-6,0 0-4,0 0-3,0 0 7,0 0-4,0 0 1,0 0-7,0 0 1,0 0-2,0 0-4,0 0-3,0 0 3,0 0-3,0 0-5,0 0 0,0 0-5,0 0-1,0 0 3,0 0-7,0 0 1,0 0 0,0 0-2,0 0 5,0 0-3,0 0 7,0 0-6,0 0 6,0 0-6,0 0 1,0 0 0,42-21 0,-42 21 0,0 0-6,0 0 4,0 0-2,0 0 1,0 0 0,0 0-1,0 0 0,0 0-2,0 0-1,0 0-1,0 0-1,0 0 0,0 0 3,0 0-3,0 0 0,0 0-3,0 0-1,0 0 3,0 0-8,0 0 2,0 0-3,0 0 3,0 0-3,26 3 4,-26-3 0,0 0 0,0 0 0,0 0-3,0 0 5,0 0-1,25 9-1,-25-9 0,0 0 3,0 0-1,16 5-1,-16-5-1,0 0 3,0 0-2,19 2-1,-19-2 5,0 0-4,0 0 0,16 5 2,-16-5-3,0 0 3,0 0-6,15 7 0,-15-7 1,0 0 2,0 0 0,17 6 0,-17-6 0,0 0-4,0 0 4,0 0-1,11 8-4,-11-8 4,0 0 0,0 0 1,0 0-3,10 10 7,-10-10-8,0 0 0,0 0 4,0 0-4,15 7 2,-15-7 3,0 0-2,0 0-2,0 0 6,15 9-5,-15-9 4,0 0-5,0 0 4,0 0 1,11 9-5,-11-9 3,0 0 0,0 0 0,0 0 1,14 9-1,-14-9 5,0 0-6,0 0 6,0 0-8,13 8 2,-13-8 2,0 0 1,0 0-1,0 0 0,16 9-1,-16-9 2,0 0-2,0 0 4,14 5-5,-14-5 1,0 0-1,0 0-3,0 0 6,16 9-2,-16-9-2,0 0-2,0 0 2,12 7 2,-12-7 0,0 0 0,0 0 6,0 0-6,0 0-2,16 9 5,-16-9-2,0 0-3,0 0 1,0 0 2,0 0 0,17 8-2,-17-8 0,0 0 2,0 0-1,0 0 0,11 7 4,-11-7-4,0 0 4,0 0-5,0 0 0,0 0-3,0 0 6,0 0-2,0 0-5,14 12 4,-14-12 1,0 0 1,0 0-2,0 0 2,0 0-6,0 0 3,0 0 4,0 0-4,10 9 5,-10-9-4,0 0 5,0 0-4,0 0-2,0 0 0,0 0 0,0 0 3,0 0-2,0 0 3,0 0-3,0 0 7,0 0-4,0 0-5,0 0 4,0 0 1,0 0-1,0 0-1,0 0 8,0 0-7,0 0 1,0 0 1,0 0 0,0 0 0,0 0-3,0 0 0,0 0-16,0 0-21,0 0-24,0 0-24,0 0-66,0 0-84,0 0-135,0 0-324,0 0-53</inkml:trace>
          <inkml:trace contextRef="#ctx0" brushRef="#br0" timeOffset="-259839.5098">-219 79 1940,'0'0'-153,"0"0"16,0 0 20,0 0 18,0 0 14,0 0 13,0 0 3,0 0 17,0 0 2,0 0 4,0 0 8,0 0 7,0 0 2,-10-21 10,10 21-8,0 0 11,0 0 11,0 0-2,0 0-10,0 0 14,0 0 3,0 0 1,0 0 3,0 0 11,0 0-13,-13-8 8,13 8-3,0 0 12,0 0-12,0 0 7,0 0 5,0 0 4,0 0-11,0 0-3,0 0 13,0 0-7,0 0-5,0 0 5,0 0-5,-18-7 0,18 7 2,0 0 3,0 0-3,0 0-9,0 0 4,0 0 1,0 0-1,0 0-7,0 0 3,0 0-5,0 0 2,0 0 3,0 0 12,0 0-16,0 0 7,0 0 3,0 0-11,0 0 4,0 0-1,0 0 12,0 0-14,0 0 6,0 0-9,-22-1 17,22 1 9,0 0 5,0 0-1,0 0 10,0 0-14,0 0 9,0 0-2,0 0-15,0 0 13,0 0-11,0 0-1,0 0-7,0 0 16,0 0-2,0 0-1,0 0-14,0 0 20,0 0 0,0 0-15,0 0 9,0 0 4,0 0 7,0 0 9,0 0-4,0 0 11,0 0-6,0 0 3,0 0 8,0 0-5,0 0-3,0 0 5,0 0-3,0 0-8,0 0 2,0 0-8,0 0 1,0 0-11,0 0 3,0 0 2,0 0 3,0 0-9,0 0-2,0 0 3,0 0-4,0 0-3,0 0 3,0 0-2,0 0-1,0 0 3,0 0-7,0 0 6,0 0 5,0 0-10,0 0-7,0 0 0,0 0 8,0 0-5,0 0-6,0 0 7,0 0-2,0 0-5,0 0-7,0 0 3,0 0 1,0 0 0,0 0 0,0 0 0,0 0 1,0 0-2,0 0-1,0 0 4,0 0-2,0 0 0,0 0 1,38 31 0,-38-31-2,14 12 0,-14-12-2,16 12 6,-16-12-1,18 12-1,-9-8 6,-9-4-4,16 10-5,-16-10 6,17 11-5,-17-11 1,16 9 1,-16-9-1,15 7 4,-15-7-3,0 0-3,17 11-1,-17-11-1,10 6 7,-10-6-3,0 0-8,14 8 8,-14-8 0,0 0-4,14 8 0,-14-8 0,0 0 6,0 0 2,15 10-1,-15-10-1,0 0-4,13 8 1,-13-8 1,0 0-2,0 0 2,0 0 5,15 9-3,-15-9 5,0 0-6,0 0-1,11 9 1,-11-9 3,0 0-4,0 0 2,0 0 2,13 8-4,-13-8 0,0 0 2,0 0 2,0 0 0,0 0-1,0 0-6,17 6 6,-17-6 0,0 0-4,0 0 6,0 0-7,0 0 2,0 0 2,0 0 4,0 0 1,0 0-2,0 0-2,0 0-6,0 0-20,0 0-18,0 0-28,0 0-41,0 0-40,0 0-60,0 0-449,0 0 10</inkml:trace>
        </inkml:traceGroup>
        <inkml:traceGroup>
          <inkml:annotationXML>
            <emma:emma xmlns:emma="http://www.w3.org/2003/04/emma" version="1.0">
              <emma:interpretation id="{729B9C31-639F-49BA-AC8B-9F8B0274AF36}" emma:medium="tactile" emma:mode="ink">
                <msink:context xmlns:msink="http://schemas.microsoft.com/ink/2010/main" type="inkWord" rotatedBoundingBox="20368,11310 20816,11319 20815,11335 20367,11325"/>
              </emma:interpretation>
              <emma:one-of disjunction-type="recognition" id="oneOf5">
                <emma:interpretation id="interp21" emma:lang="en-US" emma:confidence="0.5">
                  <emma:literal>a</emma:literal>
                </emma:interpretation>
                <emma:interpretation id="interp22" emma:lang="en-US" emma:confidence="0">
                  <emma:literal>.</emma:literal>
                </emma:interpretation>
                <emma:interpretation id="interp23" emma:lang="en-US" emma:confidence="0">
                  <emma:literal>-</emma:literal>
                </emma:interpretation>
                <emma:interpretation id="interp24" emma:lang="en-US" emma:confidence="0">
                  <emma:literal>h</emma:literal>
                </emma:interpretation>
                <emma:interpretation id="interp25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-238640.0642">1789 401 1940,'0'0'-134,"0"0"20,0 0 29,0 0 16,0 0 14,0 0 34,0 0-4,0 0 22,0 0 5,0 0 4,0 0 14,0 0 7,0 0-3,0 0 8,0 0 4,0 0 1,0 0 11,0 0-4,0 0-6,0 0 1,0 0 7,0 0-3,0 0 0,0 0 7,0 0-1,0 0-3,0 0-3,0 0-3,0 0-5,0 0-1,0 0-4,0 0 5,0 0 6,0 0 7,0 0-5,0 0-4,0 0 2,0 0 0,0 0-2,0 0-1,0 0-3,0 0-8,0 0-2,0 0-3,0 0-1,0 0-3,0 0-4,0 0-3,38-3 3,-38 3 1,23 3-4,-23-3 3,30 4-7,-14-4 0,-1 3 0,2-1 0,-1 0 0,1-2-3,1 3 5,3-3-3,-6 2 1,5-2-2,-20 0 2,33 2-3,-16-2 1,-2 0-1,-15 0-1,28 0-2,-15 0 3,-13 0 1,22-2-2,-22 2-6,18 0 4,-18 0-2,0 0 4,25 0-4,-25 0 5,0 0-5,14 0 3,-14 0-2,0 0 0,0 0-4,17-2 1,-17 2 3,0 0-3,0 0-2,0 0 3,0 0-1,0 0 1,0 0-4,0 0 0,0 0 7,0 0-9,0 0 5,0 0-1,0 0 4,0 0-2,-56-5 0,56 5 1,-28 0 5,9 0-5,19 0-2,-33 0 7,17 2-5,-1-2 1,17 0 1,-33 0 0,18 0-6,15 0 8,-31 0-2,16 0-1,15 0 1,-23 3-2,23-3 2,-20-3-2,20 3 5,0 0-4,-23 0 7,23 0-2,0 0 0,-20-2-3,20 2 4,0 0 0,0 0 2,-17 0 6,17 0-2,0 0 6,0 0-6,0 0 0,0 0-4,0 0 1,0 0 0,0 0-2,0 0-4,0 0 0,0 0 2,0 0-1,0 0 2,0 0-6,55-5 8,-55 5-6,31 5-2,-14-5 0,0 2 0,1-2 0,-2 0 0,-16 0 5,32 0-1,-16 0-1,1 3 0,-17-3 2,30-3 10,-17 3 2,-13 0 2,21 0 1,-21 0-3,18-2 4,-18 2-1,0 0-3,24 0-6,-24 0 1,0 0 0,16 0-4,-16 0-1,0 0 4,0 0-2,0 0-3,18-2-2,-18 2 0,0 0 3,0 0-5,0 0 1,0 0-9,0 0-14,0 0-17,0 0-25,0 0-43,0 0-60,0 0-109,0 0-514,0 0-225</inkml:trace>
        </inkml:traceGroup>
        <inkml:traceGroup>
          <inkml:annotationXML>
            <emma:emma xmlns:emma="http://www.w3.org/2003/04/emma" version="1.0">
              <emma:interpretation id="{4F4EDB28-F724-44CA-BC80-F2FEC28CE3D3}" emma:medium="tactile" emma:mode="ink">
                <msink:context xmlns:msink="http://schemas.microsoft.com/ink/2010/main" type="inkWord" rotatedBoundingBox="21254,11290 22341,11312 22340,11373 21253,11350"/>
              </emma:interpretation>
              <emma:one-of disjunction-type="recognition" id="oneOf6">
                <emma:interpretation id="interp26" emma:lang="en-US" emma:confidence="0.5">
                  <emma:literal>--</emma:literal>
                </emma:interpretation>
                <emma:interpretation id="interp27" emma:lang="en-US" emma:confidence="0">
                  <emma:literal>s</emma:literal>
                </emma:interpretation>
                <emma:interpretation id="interp28" emma:lang="en-US" emma:confidence="0">
                  <emma:literal>..</emma:literal>
                </emma:interpretation>
                <emma:interpretation id="interp29" emma:lang="en-US" emma:confidence="0">
                  <emma:literal>-</emma:literal>
                </emma:interpretation>
                <emma:interpretation id="interp30" emma:lang="en-US" emma:confidence="0">
                  <emma:literal>s.</emma:literal>
                </emma:interpretation>
              </emma:one-of>
            </emma:emma>
          </inkml:annotationXML>
          <inkml:trace contextRef="#ctx0" brushRef="#br0" timeOffset="-237335.5383">2875 442 2244,'0'0'-178,"0"0"21,0 0 12,0 0 13,-21-7 11,21 7 11,0 0 20,0 0 2,0 0 2,0 0 16,0 0-6,-5-9 11,5 9 7,0 0 4,0 0 5,0 0-1,0 0 11,-18-6 7,18 6 14,0 0 5,-14-5 15,14 5 12,0 0 8,0 0 3,-19-3 0,19 3 9,0 0-3,-15-2-3,15 2 4,0 0-2,-17-5-1,17 5-3,0 0 6,0 0 3,-21-2-10,21 2 2,0 0 0,0 0 15,-19 0-7,19 0 13,0 0 8,0 0-4,0 0-5,-18-2 2,18 2 10,0 0 2,0 0-6,0 0-5,-18-3-1,18 3-1,0 0-1,0 0-14,0 0 9,0 0 3,0 0 6,0 0-2,0 0 11,0 0-1,-15-5-3,15 5 2,0 0-6,0 0-4,0 0 2,0 0-6,0 0 5,0 0-11,0 0-2,0 0-4,0 0-1,0 0-8,70 0 14,-70 0-18,28 2 6,-28-2-8,29 0 1,-29 0-4,30-2-4,-10 2 3,-20 0 2,28 0-8,-28 0 1,30 0-2,-30 0 2,26 0 0,-26 0-3,24 0 5,-24 0-10,18-1 5,-18 1-5,0 0 18,25 1-16,-25-1-5,0 0 2,19 2 2,-19-2-2,0 0 3,0 0-4,20 3 4,-20-3-2,0 0 7,0 0-9,0 0 2,0 0 0,0 0 3,0 0-2,22-6-2,-22 6-2,0 0 6,0 0-6,0 0 6,0 0-3,0 0 0,0 0-1,0 0 1,0 0 0,0 0 0,0 0 0,0 0-2,0 0-1,0 0-1,-78 1 0,66-1 8,12 0-8,-29 0 6,12 0-3,17 0-1,-31 2 0,18 1 1,13-3 1,-27 3 1,14-3-4,13 0 3,-22 2 10,22-2-8,-20-2-2,20 2-1,0 0 0,-23 2 3,23-2 1,0 0-3,0 0 6,-20 0 3,20 0 11,0 0 12,0 0 5,0 0 1,0 0 1,-18 0 3,18 0-3,0 0-1,0 0 1,0 0-4,0 0-5,0 0-3,0 0-3,0 0-2,0 0-2,0 0-3,55-11-3,-55 11 0,35 0-4,-17-1 0,3 1 3,-21 0-6,40-1 1,-15 0-1,-7 2 1,-18-1 3,33 0-6,-16 0 0,-17 0 0,26 1 2,-26-1-2,22 1-4,-22-1 3,0 0 1,28-1 0,-28 1-1,0 0-1,0 0-1,21-1 1,-21 1 0,0 0 1,0 0 0,0 0-3,22-3 0,-22 3-1,0 0-5,0 0-11,0 0-14,0 0-18,0 0-17,0 0-25,0 0-45,0 0-63,0 0-74,0 0-521,0 0-233</inkml:trace>
          <inkml:trace contextRef="#ctx0" brushRef="#br0" timeOffset="-236191.4829">3684 398 2269,'0'0'-165,"0"0"30,0 0 16,0 0 26,0 0 16,-15 3 9,15-3 12,0 0 3,0 0 9,0 0 5,0 0 5,0 0 6,-15 2 0,15-2 7,0 0 8,0 0-5,0 0 5,-31 2 4,31-2-6,0 0 15,-23 0-5,23 0 0,0 0-3,-25 3 0,25-3 0,0 0-2,-25 2 18,25-2 26,0 0 14,-23 2 14,23-2 2,0 0 7,-23 0 0,23 0 9,0 0-7,0 0 0,-23 0 6,23 0-1,0 0-4,0 0 7,0 0-6,0 0-4,-20-4 9,20 4-11,0 0 5,0 0-7,0 0-6,0 0 1,0 0-7,0 0-7,0 0-3,0 0-3,0 0-7,0 0-3,0 0-3,0 0-5,0 0-5,0 0 1,0 0 0,0 0-4,0 0-3,0 0 2,0 0-2,74 4-4,-61-1 0,-13-3 2,30 2-6,-30-2 2,30 2 1,-15-2-3,-15 0-3,25 1 1,-25-1 4,21 0 0,-21 0-3,20-1-3,-20 1 1,16 1 16,-16-1-20,0 0 4,20 0-1,-20 0 1,0 0-3,18 1 0,-18-1 1,0 0-3,0 0 2,0 0 2,0 0 2,19-1-6,-19 1 3,0 0 0,0 0-7,0 0-2,0 0 8,0 0-1,0 0-1,0 0-3,0 0 3,0 0-2,0 0 1,0 0-3,0 0 4,0 0-2,0 0 5,0 0 2,0 0-6,-58 9 3,58-9-2,0 0-2,-28 1 4,28-1-1,-19 1 4,19-1-4,0 0 2,-26 2 2,26-2-3,0 0 5,-17 3-1,17-3 12,0 0 15,0 0 11,0 0 2,0 0 7,-18 5 3,18-5-6,0 0 6,0 0-7,0 0 1,0 0-2,0 0-3,0 0-7,0 0 0,0 0-8,0 0-4,0 0-1,0 0-5,0 0-2,0 0 1,0 0-3,0 0-3,48-20 1,-48 20-4,0 0 1,22-4-1,-22 4 1,0 0 0,21-5-1,-21 5-3,0 0 4,18-2-3,-18 2 2,0 0-2,0 0-1,0 0 2,22-2 0,-22 2-3,0 0-1,0 0 0,0 0 0,0 0-2,0 0 0,20-3 0,-20 3-3,0 0 1,0 0-3,0 0-14,0 0-11,0 0-11,0 0-11,0 0-28,0 0-19,0 0-24,0 0-44,0 0-52,0 0-58,0 0-553,0 0-309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29:01.317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A129902-FF54-494D-B232-F4F2ECA1991E}" emma:medium="tactile" emma:mode="ink">
          <msink:context xmlns:msink="http://schemas.microsoft.com/ink/2010/main" type="writingRegion" rotatedBoundingBox="18423,7105 24494,5770 24974,7951 18903,9286"/>
        </emma:interpretation>
      </emma:emma>
    </inkml:annotationXML>
    <inkml:traceGroup>
      <inkml:annotationXML>
        <emma:emma xmlns:emma="http://www.w3.org/2003/04/emma" version="1.0">
          <emma:interpretation id="{5527D49C-39BC-41B2-8A91-017CDB3165BA}" emma:medium="tactile" emma:mode="ink">
            <msink:context xmlns:msink="http://schemas.microsoft.com/ink/2010/main" type="paragraph" rotatedBoundingBox="18423,7105 23110,6074 23326,7052 18638,80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8D4BEB-A716-46E7-B03F-0F106013F410}" emma:medium="tactile" emma:mode="ink">
              <msink:context xmlns:msink="http://schemas.microsoft.com/ink/2010/main" type="line" rotatedBoundingBox="18423,7105 23110,6074 23326,7052 18638,8083"/>
            </emma:interpretation>
          </emma:emma>
        </inkml:annotationXML>
        <inkml:traceGroup>
          <inkml:annotationXML>
            <emma:emma xmlns:emma="http://www.w3.org/2003/04/emma" version="1.0">
              <emma:interpretation id="{190BEE11-6937-4A1D-934F-99A9CD8CCA43}" emma:medium="tactile" emma:mode="ink">
                <msink:context xmlns:msink="http://schemas.microsoft.com/ink/2010/main" type="inkWord" rotatedBoundingBox="18423,7105 20400,6670 20601,7583 18624,8018">
                  <msink:destinationLink direction="with" ref="{EC3F75F1-E326-473D-B342-ADF5E8326B06}"/>
                </msink:context>
              </emma:interpretation>
              <emma:one-of disjunction-type="recognition" id="oneOf0">
                <emma:interpretation id="interp0" emma:lang="en-US" emma:confidence="0.5">
                  <emma:literal>dotted</emma:literal>
                </emma:interpretation>
                <emma:interpretation id="interp1" emma:lang="en-US" emma:confidence="0.5">
                  <emma:literal>dote d</emma:literal>
                </emma:interpretation>
                <emma:interpretation id="interp2" emma:lang="en-US" emma:confidence="0.5">
                  <emma:literal>do Hed</emma:literal>
                </emma:interpretation>
                <emma:interpretation id="interp3" emma:lang="en-US" emma:confidence="0">
                  <emma:literal>do He'd</emma:literal>
                </emma:interpretation>
                <emma:interpretation id="interp4" emma:lang="en-US" emma:confidence="0">
                  <emma:literal>dotty d</emma:literal>
                </emma:interpretation>
              </emma:one-of>
            </emma:emma>
          </inkml:annotationXML>
          <inkml:trace contextRef="#ctx0" brushRef="#br0">2183-399 1977,'0'0'-127,"0"0"31,0 0 14,0 0 19,-35 8 9,35-8 2,0 0 7,0 0 24,0 0-3,0 0 0,-20-3 2,20 3 27,0 0 5,0 0 10,0 0 1,-21-2 9,21 2 3,0 0 17,0 0-6,-23 0-1,23 0-11,0 0 3,-25 2-14,25-2 2,-22 4-5,22-4 3,-21 8-3,6-3 2,15-5-13,-25 14 16,10-7-4,2 0-1,1 5-12,-1-4-8,3 2 8,-1 4 4,11-14 1,-14 22-5,8-12 4,6-10-10,-3 24 0,3-24 1,0 25 10,0-25-14,8 30 10,-3-17 3,3 0-2,0 1-6,-8-14-2,15 19 8,-7-10 0,-8-9 8,19 13-10,-9-7-1,-10-6 2,19 9 10,-19-9-10,19 3-1,-19-3 14,0 0-2,28-9-4,-28 9 0,20-10 2,-9-2-2,1 0 9,-4-3-5,2 0 1,-2-2-5,-3-1-5,2-4 4,-4-1-3,-1 0-3,-4-6-3,0 0-3,1-1 9,-3 0 3,4-1 1,-5-2 1,2 3-7,0-1 3,-2 3 0,-2-2-8,4 2 15,-2 4-2,-3-1-3,3 5 7,1 0 5,-2 2 3,1 3 1,0-3 4,0 4 2,5 14 5,-8-23-2,8 23 9,-9-17 0,9 17-1,-3-15 0,3 15 1,0 0 7,-7-18-2,7 18 9,0 0 2,0 0 0,-6-16 0,6 16-3,0 0 0,0 0-7,-5-17-9,5 17 0,0 0-5,0 0-7,0 0-2,0 0-7,0 0-4,0 0-1,0 0-4,-7-17-4,7 17-4,0 0-4,0 0-1,0 0 3,0 0-4,0 0-2,0 0 4,7 57-2,-2-33 2,1 4-1,4 7-1,7 15 1,-1 0 2,3 1 4,2 0-2,2-1-1,-1 2 1,1-3 1,2-1 1,-4-5-3,1-2-1,-7-6-10,-2-7-18,0-4-19,-3-3-36,2-2-26,-6-5-55,1-1-57,-7-13-73,10 15-532,-10-15-291</inkml:trace>
          <inkml:trace contextRef="#ctx0" brushRef="#br0" timeOffset="669.2027">2446-440 2411,'-20'-3'-96,"20"3"20,0 0 42,0 0 9,-20-10 13,20 10 26,0 0 9,0 0 12,0 0-4,-18-5 8,18 5-1,0 0 3,0 0-4,0 0 13,0 0-6,0 0-4,0 0-4,0 0 1,0 0 1,0 0-12,-18-3 2,18 3-8,0 0-8,0 0 8,0 0-8,0 0-1,0 0-2,0 0-1,-14 18 0,14-18-4,0 0 3,-3 16-3,3-16-2,0 0 0,0 24-4,0-24 5,3 23 1,-3-23-1,9 24 2,-6-12-3,-3-12 5,13 23-3,-6-11-2,-7-12 4,15 17 2,-9-8 0,-6-9-1,19 12 1,-6-9 1,-13-3 1,25 6 2,-25-6-5,29 0 7,-29 0-8,28-6 5,-9 1-2,-6-2-3,-13 7 3,21-14-3,-9 3 5,-12 11 1,12-17-8,-8 7 1,-4 10-1,5-19-6,-5 19 9,-3-24-6,3 24 2,-6-24 1,6 24-6,-15-21 2,8 11 0,-3-1-3,10 11 0,-20-20-6,12 12 7,8 8-4,-23-12 5,11 5-9,12 7 3,-20-5-1,20 5 0,-19-4 6,19 4-7,0 0-16,-24 3-13,24-3-16,0 0-44,-21 3-44,21-3-64,-13 3-111,13-3-324,0 0 37</inkml:trace>
          <inkml:trace contextRef="#ctx0" brushRef="#br0" timeOffset="2387.105">2628-568 1878,'0'0'-105,"-20"3"33,20-3 17,0 0 24,0 0 8,0 0-2,0 0 7,0 0 13,0 0-3,0 0 2,0 0 11,0 0 4,-20 4 10,20-4 13,0 0 8,0 0 5,0 0 11,0 0 11,0 0-1,0 0 3,0 0 13,0 0 0,0 0-3,0 0-6,0 0-1,0 0-9,0 0-13,0 0-7,55-17-4,-37 10-2,3-4-6,2 4 1,4-3-6,-2 1-6,1-2-2,2 1 7,2-1-6,1 0 1,1 0-10,-6 2-1,1-1-2,-1 0 3,-1 1 0,-2 2-5,0 0 3,-1 0 0,-2 2-2,-2 0-3,0-1-2,0 1 2,-3 0 4,2 0 1,-17 5-2,26-7-6,-13 3 4,-13 4-1,20-8 4,-20 8-4,17-6-16,-17 6-5,0 0-30,0 0-29,11-9-32,-11 9-37,0 0-45,0 0-39,0 0-392,0 0 71</inkml:trace>
          <inkml:trace contextRef="#ctx0" brushRef="#br0" timeOffset="1237.8201">2699-961 1814,'0'0'-84,"0"0"32,0 0 40,0 0 19,0 0 19,-15-11 6,15 11 16,0 0-4,0 0 12,0 0 0,0 0-11,0 0-5,0 0 1,0 0-3,0 0-6,0 0-3,0 0 3,0 0-5,0 0-7,0 0-2,0 0 7,0 0-8,0 0-6,0 0-11,0 0 7,0 0-5,0 0 0,0 0-2,0 0 0,-2 41-3,2-41 6,10 30 5,-5-12-9,0 0-3,3 5 1,-1 5 11,5 1-1,-4 3 3,3 0-2,1 0 3,1 0-4,4 12-6,-4-6 11,-1-5 2,1-2 1,-2-1-5,3-2-43,-6-2-47,2-2-73,-4-1-71,3-2-370,-4-3 116</inkml:trace>
          <inkml:trace contextRef="#ctx0" brushRef="#br0" timeOffset="1755.1">2937-982 1686,'0'0'-68,"0"0"31,0 0 25,-17-7 23,17 7 13,0 0 19,0 0 11,0 0 12,0 0 5,0 0 16,0 0 0,0 0-6,0 0 3,0 0-7,0 0-5,-18-5-2,18 5-15,0 0-9,0 0-7,0 0-5,0 0-5,0 0-7,0 0-3,0 0 6,0 0-8,-2 35-7,2-35 1,7 34-2,-4-14 3,2 4 0,2 3-6,1 3 7,1 4-1,-1-1-3,3-1 1,-1 4-1,10 10-1,-7-11 0,-3-2 2,2-5-4,-4-2 9,2-2-5,-2-1-6,1-2 7,-3-2-2,-2-2-4,2-1 0,1-3-2,-7-13-24,6 25-25,-1-16-41,-5-9-47,0 0-46,7 20-59,-7-20-422,0 0 2</inkml:trace>
          <inkml:trace contextRef="#ctx0" brushRef="#br0" timeOffset="3235.7563">3291-673 1797,'0'0'-55,"0"0"61,0 0 19,0 0 28,-7 16 18,7-16 11,0 0-5,0 0 1,0 0-8,0 0-3,0 0-10,0 0-9,-3 16-4,3-16-2,0 0-13,0 0-2,0 0 1,0 0-1,0 0-6,0 0-1,0 0-4,0 0 1,0 0-4,0 0 0,0 0 2,0 0-5,0 0 2,0 0-2,0 0 1,33 0-1,-33 0-1,0 0 0,0 0 2,25-16-1,-25 16-1,15-13-5,-15 13 3,13-18 1,-13 18 0,10-19 0,-4 10-1,-6 9 0,7-21-3,-7 21 1,5-23-9,-5 23-1,3-20-2,-3 20-3,0-19 1,0 19-1,0 0 2,-3-26 5,3 26 0,-3-17-10,3 17 5,-12-19 3,12 19 5,-10-18-8,10 18-5,-13-15 8,13 15 0,-12-13-1,12 13 3,-15-14-3,15 14-1,-11-10-4,11 10 1,-13-7 1,13 7-5,0 0 5,-20-4-3,20 4 3,0 0-5,-27 1 2,27-1 1,0 0 3,-29 10 4,29-10-4,-20 10 3,10-3-4,10-7 2,-18 14-1,9-5 0,9-9-1,-16 20-3,8-6 6,3 1 1,-2 0-10,0 3 12,2 0 1,0 1-5,2 2-3,1-1 10,1 2-5,1-4-4,1 4 4,-1-4 3,5 3-8,-1-4 9,1-3 10,5 7-2,-4-6 0,6-1-2,3 3 6,1-2-1,4 0-13,0-4 14,1 3-2,3-6-6,-1 3 3,-5-4 4,5-2 2,-3 0-4,-2-1 0,-18-4 5,32 1-6,-32-1-44,28-5-60,-17-2-101,4-2-152,-2 1-232,4-3 135</inkml:trace>
          <inkml:trace contextRef="#ctx0" brushRef="#br0" timeOffset="4169.7796">3813-797 1620,'0'0'-79,"0"0"11,0 0 32,-13-9 23,13 9-6,0 0 0,-16-8 0,16 8 11,0 0 2,-25-7-9,25 7 4,-20 0 9,20 0-17,0 0 4,-35 3 19,35-3-17,-26 6-5,14-3-2,12-3 9,-30 10 3,17-1-4,0-1 9,0 2-9,1 1-4,-1 1 34,3 2-25,0 1-2,3 0 17,-1 2-3,3 2 0,2-2-5,-2 5 6,5-3-4,3 5 14,-1-3-12,1 0-8,1-4 17,0 2-3,3-3 29,-7-16 22,5 24 21,0-12 14,-5-12 18,15 20 0,-5-14 4,-10-6 11,20 4-14,-20-4-10,0 0-13,29-9-14,-29 9-3,24-24-9,-14 8-14,1-5-26,-1-4-22,-3-4-23,1 0-31,-2-4-13,3-2-7,-1 0-3,-3-2-2,-3 6 29,1-8-16,0 7 4,-3 1 3,0 1 4,-3 0 19,0 2 28,-1 1 11,1 1 28,0 7 1,-1-2 11,1 1 5,-2 1 2,2 1 12,0 0-1,3 18 0,-7-35 9,4 20-8,3 15-6,-5-26-4,3 12-3,2 14-11,-2-23 2,2 23-1,-3-19 10,3 19-4,0 0 0,-3-21 2,3 21-5,0 0 3,-5-19-6,5 19 1,0 0-2,-5-16-8,5 16-1,0 0-2,0 0-4,0 0-2,-3-22-4,3 22-3,0 0-1,0 0 1,0 0-7,0 0 1,-7-13-4,7 13 2,0 0-1,0 0-7,0 0-1,0 0-4,0 0-3,0 0-2,0 0 2,0 0-1,0 0-1,0 0-1,0 0 4,0 0 0,11 61-2,-2-38 4,-1 5-4,-1 5 2,4 3 5,-3 1-1,4 10 0,3 0 1,-2 1 1,2-1-5,-2-5 7,-6-7 0,6 13 1,-3-8-3,3-5 4,-4-1 3,0-3-4,0-2-9,-1-4-38,-1-1-43,-1-7-69,-1-3-86,0-8-228,-5-6-270,0 0-130</inkml:trace>
        </inkml:traceGroup>
        <inkml:traceGroup>
          <inkml:annotationXML>
            <emma:emma xmlns:emma="http://www.w3.org/2003/04/emma" version="1.0">
              <emma:interpretation id="{11C4390B-950C-49ED-A31E-4A6569AE300E}" emma:medium="tactile" emma:mode="ink">
                <msink:context xmlns:msink="http://schemas.microsoft.com/ink/2010/main" type="inkWord" rotatedBoundingBox="20936,6717 23145,6231 23326,7053 21117,7538"/>
              </emma:interpretation>
              <emma:one-of disjunction-type="recognition" id="oneOf1">
                <emma:interpretation id="interp5" emma:lang="en-US" emma:confidence="0.5">
                  <emma:literal>means</emma:literal>
                </emma:interpretation>
                <emma:interpretation id="interp6" emma:lang="en-US" emma:confidence="0.5">
                  <emma:literal>mean {</emma:literal>
                </emma:interpretation>
                <emma:interpretation id="interp7" emma:lang="en-US" emma:confidence="0">
                  <emma:literal>mean Q</emma:literal>
                </emma:interpretation>
                <emma:interpretation id="interp8" emma:lang="en-US" emma:confidence="0">
                  <emma:literal>mean g</emma:literal>
                </emma:interpretation>
                <emma:interpretation id="interp9" emma:lang="en-US" emma:confidence="0">
                  <emma:literal>mean 2</emma:literal>
                </emma:interpretation>
              </emma:one-of>
            </emma:emma>
          </inkml:annotationXML>
          <inkml:trace contextRef="#ctx0" brushRef="#br0" timeOffset="5991.921">4303-1094 2104,'0'0'-124,"0"0"32,0 0 36,0 0 20,0 0 25,-15 9 32,15-9 2,0 0 9,0 0 10,0 0-7,0 0 16,0 0 7,0 0 4,0 0-1,0 0 1,0 0-5,0 0-3,0 0-12,0 0-5,0 0-1,0 0-9,0 0-9,0 0-1,0 0-5,0 0 1,0 0-5,0 0-4,0 0 4,20 28 0,-14-19 1,4 5 6,-3-2-9,3 1-3,-4 2 1,3-1 0,1 6 3,-2 0-3,0-1 0,0-3-2,-1 0 2,1 2 4,-3 0 4,2-4-9,0 3-7,-4-7 8,2 2-6,-2 1 6,-3-13-3,7 19 5,-7-19-9,3 15 0,-3-15 2,3 13 5,-3-13-3,0 0 2,-3 19 1,3-19 1,0 0-5,-7 14 0,7-14 2,0 0 1,-8 14 3,8-14-1,0 0 1,-6 8 0,6-8 5,0 0 0,0 0-3,0 0 3,0 0 5,0 0-2,0 0-1,-22-29-3,17 18-1,5 11 0,-3-25 0,3 10-2,0 15-4,0-31-1,0 14-5,3-1-3,2-2-12,-5 2-3,3-1-2,1 2 1,1-1 0,1 3 5,-6 15 0,5-30-1,-1 20-2,0 1 5,-4 9-3,9-21-11,-9 21-3,11-14-16,-11 14-28,20-12-9,-8 12-16,-12 0-17,28 0 1,-13 4-7,0 1 11,1 5 13,1-3-2,-4 5 9,-3 0 4,1 0 6,-1 0 0,-1 3 4,-1-1 10,-2 3 4,1-4 5,-2 0 10,-2 1 2,-3-14 13,5 21 12,-1-9 14,-4-12 13,5 20 17,-5-20 17,0 15 26,0-15 13,0 0 34,3 17 17,-3-17 8,0 0 6,0 0-1,0 0 0,0 0-9,-13 9 5,13-9-8,0 0-11,0 0-9,0 0-11,-12-40-10,9 26-10,1-3-7,2 17-10,5-38-5,-2 16-7,-1 0-8,1-5-4,6 5-2,-1-4-9,-5 4-1,9 1 1,-7 3-2,0-1-6,3 5-1,-1 2-3,-7 12-9,8-24-5,-8 24 2,13-15-4,-13 15-3,18-7-2,-18 7 1,22 1 5,-22-1-7,21 12 6,-21-12-5,27 18 2,-17-5-5,3-1 3,-2 3 0,1 1 5,-2 3 1,-2 4-2,-1-3 3,3 2 1,-4-1-1,3 3-1,-1-1 2,-1 3 1,-1-2 0,1-1-1,-2 3 8,1-3-20,3 3-35,-4-3-34,0-4-59,1 2-54,-3-2-101,4-2-416,1-7-83</inkml:trace>
          <inkml:trace contextRef="#ctx0" brushRef="#br0" timeOffset="6631.7211">5207-1020 2048,'0'0'-63,"0"0"51,-21-5 21,21 5 23,0 0 8,-18-4-4,18 4 4,0 0-6,0 0-11,0 0-5,-22 0 4,22 0-6,0 0 1,0 0-6,0 0-4,0 0 9,0 0 1,0 0 2,0 0-6,0 0-2,-21-1 5,21 1 8,0 0 3,0 0 7,0 0 0,0 0-10,0 0-1,0 0-3,0 0-3,0 0-1,0 0 1,29-39 0,-29 39-5,17-19-1,-9 7-1,-1 1 2,4-1 5,-4-2-9,0 0-7,-7 14-7,8-24-9,-6 9 1,-2 15-2,1-25-10,-1 25 6,-3-26 0,3 26 5,-5-24-5,-2 10 4,7 14-7,-13-26 3,5 17 4,8 9 1,-18-18-8,9 12 0,9 6 12,-19-13-3,19 13-4,-20-10 1,20 10-3,-22-7 9,22 7-5,-21-3 3,21 3-1,0 0 2,-32 12-5,19-4-3,2-1 10,11-7-5,-22 23 4,10-7-1,6-3 8,-2 5-4,3 1-1,3 2 4,-1 5 0,3 2 7,3 2 3,2 4-2,8 0-4,2 9 8,7-7-3,-6-8-2,4-3 6,1-3 8,4-1-9,3-6 16,2-2-6,-2-5-24,-3-6-55,-3-4-108,6-8-181,5-3-162,6-14 241</inkml:trace>
          <inkml:trace contextRef="#ctx0" brushRef="#br0" timeOffset="7277.5504">5533-1338 1407,'-13'3'-83,"13"-3"15,0 0 20,-22 3 4,22-3 32,0 0 14,0 0 6,-21 4 22,21-4-6,0 0 9,-18 3 21,18-3-19,0 0 1,0 0-14,-22 6 5,22-6-7,-13 10-1,13-10 7,-12 12-8,12-12-5,-14 20-1,10-5 2,-6-2-4,5 6-2,2-2 1,0 5 5,-2-2 0,5 4 3,0 0-3,1-5-1,3 0 9,-1-1-2,2-2-5,-5-16 11,13 21-8,-4-13 6,-9-8 24,19 7-14,-19-7 13,0 0 19,30-14-12,-30 14-2,20-20-6,-8 7 4,-6-4-11,2 1-10,1-2-1,-4 0-1,3 2-6,0 2 1,-8 14-6,7-26 1,-7 26 2,10-21-18,-10 21 5,3-21 8,-3 21 3,0 0 4,0-20 15,0 20 9,0 0-7,2-16 5,-2 16-8,0 0-2,0 0-3,0 0-8,0 0-2,0-18-6,0 18 2,0 0-1,0 0-5,0 0 1,0 0-1,0 0-2,0 0-2,18 52 1,-11-36 0,2 5 10,0 0-6,1 3 1,-4 2 0,6-5-22,-6 0-14,1-2-16,1-5-46,-4 0-29,2-7-48,-6-7-56,9 13-459,-9-13-26</inkml:trace>
          <inkml:trace contextRef="#ctx0" brushRef="#br0" timeOffset="8069.8302">5753-1442 1900,'-36'9'-140,"36"-9"15,0 0 15,0 0 16,-7 18 11,7-18 7,0 0 9,-3 19 11,3-19 9,0 0 7,3 22 15,-3-22 5,0 0 18,5 29-10,-2-19 19,-3-10-16,7 26 4,-4-10-2,1-2 1,-4-14 4,5 31 7,-2-14-13,0-4 25,-3-13-16,7 27 6,-4-18-12,-3-9 3,3 22 6,-3-22 6,2 16-3,-2-16-16,0 0 16,5 23-5,-5-23 4,0 0 26,0 16 15,0-16 28,0 0 7,0 0 15,0 0-3,0 0-2,0 0 3,0 0 1,0 0-3,0 0 0,-10 14 0,10-14-1,0 0-5,0 0-2,0 0 5,0 0-13,0 0 5,0 0-8,0 0-4,0 0-4,-18-47-6,18 47-5,-3-22-7,3 22-8,0-25 1,0 25-9,0-28-3,0 12-8,3-6 4,-3 4-1,0 18-8,3-36 1,-1 18-2,0-3-4,-2 21-1,1-27 4,3 13-10,-4 14 4,6-29-7,-3 18 1,-3 11 6,7-24-5,-7 24 2,8-18-3,-8 18 1,9-18-4,-9 18 1,6-15-8,-6 15 7,12-16-2,-12 16-1,13-9-1,-13 9 1,0 0 2,18-8-5,-18 8-1,0 0 0,0 0 2,32 7-8,-32-7 8,14 13-5,-5-2 5,4 3 0,-8 2 1,5 3 2,0 2 1,-4-2 0,6 5-1,-4-1 1,2 3 2,-2 0 1,2-3-1,-1 3 1,1-3-3,-4-2 4,1 1 2,1-5 1,-5 2-4,4-3-18,0-2-22,-7-14-37,8 22-43,-5-12-40,-3-10-69,12 10-515,-12-10-138</inkml:trace>
          <inkml:trace contextRef="#ctx0" brushRef="#br0" timeOffset="9217.7622">6375-1714 2100,'0'0'-152,"0"0"19,0 0 25,-7-21 21,7 21 8,0 0 15,0 0-4,0 0 15,-11-10 3,11 10 9,0 0-4,-18-4 15,18 4-4,0 0 9,-22-1 3,22 1 0,0 0-3,-31 6 3,31-6 0,-22 4 9,22-4-6,-21 9 4,9-1-6,12-8 9,-18 11 2,5-1 0,13-10-2,-19 16 0,11-6-1,8-10 12,-10 21-6,2-14 17,8-7-18,-7 27 2,1-14 5,6-13 8,0 24-7,0-24-4,0 18 8,0-18 16,0 0-15,0 22 14,0-22 5,6 16 0,-6-16 5,12 8 9,-12-8 4,13 11-4,-13-11-6,18 4 1,-18-4-4,22 3 7,-22-3-8,18 2 4,-18-2-6,0 0-5,30 0 2,-30 0-1,16 3 0,-16-3-9,0 0 12,27 0-17,-27 0 5,0 0-9,21 4 4,-21-4-6,18 8 2,-18-8-2,19 13 3,-13-3-1,-6-10-4,15 19 0,-5-9 0,-10-10 11,15 20-14,-8-10 5,-7-10-1,8 19 1,-2-9-2,-6-10-8,10 20 16,-6-10 3,-4-10-10,8 21-5,-8-21 7,7 26-3,-7-26 1,0 26 4,0-26-3,0 23 7,0-23-14,-4 28 16,1-16 3,3-12-14,-8 24 10,4-12 16,4-12 11,-16 25-10,8-15 1,-4 1 5,5 1-1,7-12 16,-24 19 1,10-12 3,-1 2-2,1 1 9,-1-2 0,0-1-12,15-7 9,-28 9-9,14-5 0,14-4 8,-26 7 10,26-7 1,-21 3 6,21-3 11,-19 1-2,19-1 8,0 0 1,-28-7-6,28 7 1,-15-9-11,15 9-2,-16-14-10,16 14-7,-12-19-3,12 19-8,-8-16-3,8 16-7,-3-21-2,3 21-4,-4-19-1,4 19-9,0 0-4,5-28 4,-5 28-6,7-22-3,-7 22-1,13-17-6,-5 11 3,-8 6-4,25-14-1,-7 7-1,-3 5-7,4-1-5,-19 3-4,34 0-4,-16 1-1,4 3-1,-4 0 0,0 6-1,0-3 6,1 5-2,1 0 6,-2 1-1,-3 7 1,-1-4 1,3 3 5,0-3 0,-1 3-2,2 1 3,-3-2 0,-2 0 7,6-1-32,-5 0-36,5-4-60,-8-3-78,6-4-128,-17-6-437,26 2-194</inkml:trace>
        </inkml:traceGroup>
      </inkml:traceGroup>
    </inkml:traceGroup>
    <inkml:traceGroup>
      <inkml:annotationXML>
        <emma:emma xmlns:emma="http://www.w3.org/2003/04/emma" version="1.0">
          <emma:interpretation id="{B4BF7031-E7C9-4F5D-8409-1DB445D9D791}" emma:medium="tactile" emma:mode="ink">
            <msink:context xmlns:msink="http://schemas.microsoft.com/ink/2010/main" type="paragraph" rotatedBoundingBox="20058,7413 24775,6774 24944,8020 20227,86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691C5BE-DCDC-4BA1-A2AF-9EEE708D1D77}" emma:medium="tactile" emma:mode="ink">
              <msink:context xmlns:msink="http://schemas.microsoft.com/ink/2010/main" type="line" rotatedBoundingBox="20058,7413 24775,6774 24944,8020 20227,8660"/>
            </emma:interpretation>
          </emma:emma>
        </inkml:annotationXML>
        <inkml:traceGroup>
          <inkml:annotationXML>
            <emma:emma xmlns:emma="http://www.w3.org/2003/04/emma" version="1.0">
              <emma:interpretation id="{AB11E284-D8A2-450A-B1F9-151DE339BE55}" emma:medium="tactile" emma:mode="ink">
                <msink:context xmlns:msink="http://schemas.microsoft.com/ink/2010/main" type="inkWord" rotatedBoundingBox="20063,7450 22641,7100 22767,8026 20189,8376"/>
              </emma:interpretation>
              <emma:one-of disjunction-type="recognition" id="oneOf2">
                <emma:interpretation id="interp10" emma:lang="en-US" emma:confidence="0.5">
                  <emma:literal>deleted</emma:literal>
                </emma:interpretation>
                <emma:interpretation id="interp11" emma:lang="en-US" emma:confidence="0">
                  <emma:literal>debited</emma:literal>
                </emma:interpretation>
                <emma:interpretation id="interp12" emma:lang="en-US" emma:confidence="0">
                  <emma:literal>debated</emma:literal>
                </emma:interpretation>
                <emma:interpretation id="interp13" emma:lang="en-US" emma:confidence="0">
                  <emma:literal>dilated</emma:literal>
                </emma:interpretation>
                <emma:interpretation id="interp14" emma:lang="en-US" emma:confidence="0">
                  <emma:literal>debuted</emma:literal>
                </emma:interpretation>
              </emma:one-of>
            </emma:emma>
          </inkml:annotationXML>
          <inkml:trace contextRef="#ctx0" brushRef="#br0" timeOffset="13043.1335">3780 35 2216,'0'0'-152,"0"0"26,0 0 18,0 0 17,0 0 24,0 0 10,0 0 9,0 0 16,0 0 7,0 0 4,0 0 16,0 0 4,0 0 12,0 0 5,0 0 7,0 0-11,0 0 1,-48 20-2,48-20 3,-18 1 4,18-1 4,-21 3 2,21-3 1,-25 4-2,25-4-5,-23 2-9,23-2 8,-25 4-17,25-4 10,-23 10-16,13-8 8,10-2 7,-23 14-5,11-9-7,12-5 6,-18 17 0,8-8 0,2 3-1,-1-2-2,9-10 19,-13 23-19,8-9 0,-1 0 8,6-14 5,-7 26-5,7-26-1,3 26-1,-3-26-1,14 24 2,-8-12 8,6-6-12,-12-6 4,28 12 1,-10-8 4,0-1-1,0-3-3,-18 0 4,35 3-2,-17-6 3,-18 3-3,33-3 2,-19 1-6,-14 2 1,29-11 6,-19 6 2,-10 5-1,20-13 5,-13 4-7,-7 9-2,8-23 0,-5 6 0,-1-1-3,1 1-1,-3 17 2,-3-43-8,1 22-10,1-4-1,-3-1-9,3 0 1,-1 0 0,-5-2 8,6 1-11,-1 6 3,-1 1-2,1 0 21,1 2 14,-1 2 22,-1 1 13,3 15-4,-4-23 5,4 23-9,-5-19-5,5 19-1,-3-14-8,3 14-4,0 0-5,-2-19 0,2 19-1,0 0 1,-1-15-6,1 15-2,0 0-4,0 0 7,-2-14-5,2 14-1,0 0-6,0 0 4,0 0-3,0 0-4,0 0 1,0 0 1,-2-18-1,2 18 1,0 0 0,0 0-7,0 0 4,0 0 1,0 0 3,0 0-2,0 0-5,0 0 2,0 0-1,0 0 6,7 52-1,-4-40 0,2 6-3,0 1 5,0 6 0,7 7 1,-1 13 0,1 6 4,1-2-2,-1 1 22,3 0-17,-1-5 0,-2-10-6,0-5-55,-6-6-49,4-9-65,-2-4-140,1-5-267,-9-6 151</inkml:trace>
          <inkml:trace contextRef="#ctx0" brushRef="#br0" timeOffset="14691.3354">4156 75 1635,'0'0'-20,"0"0"14,-15 14 24,15-14 21,0 0 5,-9 9-5,9-9 11,0 0-1,-11 7-13,11-7-2,0 0-7,0 0 5,0 0-5,0 0-10,-15 12-1,15-12-3,0 0 8,0 0-18,-8 4 5,8-4-3,0 0 2,0 0-5,0 0 5,0 0-3,0 0-2,0 0 3,0 0 1,0 0 7,0 0-3,0 0 1,0 0 2,0 0-2,31 11 1,-31-11 0,0 0 6,0 0-5,30-15 1,-20 7-6,-2-2 4,0 1-12,1-3-24,-3-1-7,1 1-27,1 0 4,-8 12-3,8-23-9,-3 12 15,-3 1-5,-2 10 7,7-19 7,-7 19 2,0 0-4,-7-21 10,7 21 4,-7-14 13,7 14 6,-13-12 6,13 12-4,-16-12 17,7 10-7,9 2-7,-16-10 18,16 10-5,-15-7 0,15 7-8,-13-4 1,13 4-2,0 0 8,-18-3-10,18 3-2,0 0-7,0 0 19,-24 5-18,24-5 4,-9 9 1,9-9-1,-15 14 6,11-4 10,1 2-19,3-12 17,-7 26-15,6-15 4,1-11 7,-5 27-4,5-27 9,0 25 2,0-25 8,5 28-8,-4-13 8,-1-15 2,7 30-4,-2-18 0,0 2 2,3 0 6,0 0 12,-1-2 4,3-1 10,0-1 5,3-3 9,4 0-3,-2-2 0,4-3 2,5-2-7,-3-2-2,7-9-5,-1 2-2,1-4-4,3-4-3,-4 1-4,1-5-5,-2 2-1,-1 0-7,0-2 5,-9 3-3,-1 0-7,0-1 5,-2 0-7,-1-1 3,-5 4-6,-1 0-1,-1-3-6,-2 1 7,2-3-4,-3 5-6,1-3 2,-1 0 0,-2 2-7,0-1 6,0 18-6,-2-29 6,2 15 1,0 14-4,-1-26 1,-1 14-1,2 12-4,-3-20 6,3 20-2,-4-20-6,4 20 2,-5-18 12,5 18-9,-3-16 1,3 16-3,-5-15 3,5 15 4,-5-13-2,5 13-2,0 0 0,-6-20 2,6 20-3,0 0-6,-4-11 3,4 11-1,0 0-4,0 0 9,-8-12-10,8 12 4,0 0 0,0 0-6,0 0 7,0 0-6,0 0 6,-7-9 10,7 9 6,0 0 2,0 0-1,0 0-4,0 0-5,0 0 5,0 0 0,0 0-4,0 0-3,0 0 6,0 0-8,0 0-1,0 0-3,0 0 1,0 0 0,0 0 4,-21 21-2,21-21-8,-5 11 5,5-11-1,-5 21 2,5-21 0,-5 19 8,5-7-3,0-12-4,2 30 1,-1-15-1,1 2 6,0 1 2,3 3-9,-2-2 1,0 0 9,2 2-2,2 1-6,-1-4 6,-1 3 2,4 1-4,-1-1 3,0 0 2,-1-7 3,3 0 5,0 1 15,1-4 10,-1 0 6,2-1 1,-1-2 1,3 1-1,0-4-2,-4-1-1,4 1-9,-1 1-1,-13-6-5,25 5-1,-17-4-2,-8-1-2,23 0-1,-23 0-3,22-4 3,-22 4-5,23-8-2,-10 1-4,-5 0-8,7-2-17,-2-1-5,-3-1-7,2-2-3,-4 1-5,2 1 5,0 1 2,-2-1 0,-3-1 5,2 2-1,-7 10 6,13-18 0,-10 8 1,-3 10 0,5-15 5,-5 15-4,7-15 9,-7 15-5,3-16 1,-3 16-1,3-15 5,-3 15-4,0 0 3,-3-21-2,3 21-2,0 0 3,-6-21-2,6 21 3,-5-12-2,5 12-3,0 0 2,-7-14-5,7 14-1,-12-6-1,12 6 4,0 0-1,-16-8 8,16 8-4,0 0-7,-15 0 7,15 0 0,0 0 2,0 0-5,0 0 1,-25 8 4,25-8-2,0 0 0,-11 11 2,11-11 1,-7 13-3,7-13 14,-3 17-12,3-17-3,-2 23 10,2-8-5,0-1 0,5 5 14,-5 0-12,5-3 2,0 3-3,-2 0 10,2-2 1,3 1-4,-1-4-2,0 3 3,-1-5 4,4-1-1,-10-11 0,22 18 2,-9-10-1,3-3-21,3-1-24,-19-4-51,28 3-63,-12-5-67,6-2-461,-2-1-26</inkml:trace>
          <inkml:trace contextRef="#ctx0" brushRef="#br0" timeOffset="15658.8168">5085-142 1646,'0'0'-42,"0"0"25,0 0 45,-25 4 7,25-4 19,0 0 0,0 0 11,0 0 3,0 0 2,-23 1-1,23-1-12,0 0 0,0 0-4,0 0-4,0 0-8,0 0 0,0 0-3,0 0-2,0 0-1,0 0-5,0 0-3,0 0 0,0 0-3,0 0-1,0 0-5,0 0 1,0 0-5,0 0 3,56-16 5,-33 8-5,4 1-3,1 2-1,0-4-1,5 0 1,-6 0-3,-3 1-2,-2-1 4,-2 1-5,-4 3 0,1-2 2,-2 2-4,-15 5-5,21-9-8,-21 9-24,18-7-36,-18 7-29,7-4-49,-7 4-49,0 0-97,0 0-306,0 0 111</inkml:trace>
          <inkml:trace contextRef="#ctx0" brushRef="#br0" timeOffset="15178.8401">5128-613 1937,'-18'-1'-105,"18"1"33,0 0 13,0 0 13,0 0 29,0 0 3,0 0 19,0 0 6,0 0-2,0 0 6,0 0 4,0 0-1,0 0-6,0 0 0,0 0 0,-20 15-7,20-15 4,0 0-11,0 0 4,0 0 8,3 28-10,-3-28 0,0 0 0,7 37 12,-4-20 15,1 0 2,-1 4-3,2 1 14,5 6-6,-7 0 0,7 2-11,-2 4 5,-1 1-2,1-2 4,2-1-3,-2 3-5,-1-4 3,4-2-9,-4-3 5,0-2 9,1-1-14,-1-6 4,-1 4-2,-1-10-46,-5-11-34,8 19-66,-8-19-81,9 11-359,-9-11 160</inkml:trace>
          <inkml:trace contextRef="#ctx0" brushRef="#br0" timeOffset="17172.0679">5437-229 1701,'0'0'-70,"0"0"31,-15 12 14,15-12 25,0 0 6,0 0 1,0 0 5,-11 9 5,11-9 15,0 0-1,0 0 4,0 0-8,0 0 12,0 0-1,-10 12 8,10-12-13,0 0-4,0 0 9,0 0-2,0 0-5,0 0 1,0 0 6,0 0-3,0 0 0,0 0 7,0 0 0,0 0-5,0 0 0,0 0 3,0 0-8,0 0-4,0 0 6,51-17-7,-51 17 0,18-15-3,-8 7-1,-1-4-7,0 2-12,0-1-9,-1-2-7,0-2-8,-1 3 1,-2 1-7,-5 11-2,10-21 9,-7 13-12,-3 8 5,2-14-6,-2 14 5,0 0 2,0 0 0,-12-27 8,12 27-5,0 0-3,-15-13 4,15 13 6,-16-8-1,16 8-7,0 0 11,-23-2 3,23 2-14,0 0 23,-29 0-15,29 0 1,0 0-2,0 0-3,-23 2 12,23-2 3,0 0-13,0 0-7,-23 3 16,23-3-6,0 0-7,-15 8 16,15-8-1,0 0-1,-13 16 5,13-16-3,-5 15-3,5-15 5,-3 20 8,3-20-14,0 26 12,0-26-8,3 30 4,-3-11 2,5-3 4,-2 1 1,7 0 0,-1 5-1,0-7 4,3 4-6,5-4 15,-6 0-12,9-3 5,-2 0 4,4-5-2,-4 0-4,3-2 7,-1-1-6,0-2 7,2-2-8,-3 0 5,1-2 3,-2 0-7,-3 0-1,7-4-1,-4 0 4,-3 2-9,1-4-12,-4 1-12,1-1-8,4 0 0,-4-3 2,-1 3-10,1-2-5,-2 0-2,3 2-3,-8-2 8,-6 10 0,15-14 3,-7 7 10,-8 7-8,10-14 7,-3 6 13,-7 8-4,8-15-3,-8 15 4,7-12 2,-7 12 24,0 0-27,6-16 4,-6 16 6,0 0 0,2-15-11,-2 15 5,0 0 3,0 0-5,-12-14 7,12 14-7,0 0-1,-14-9 2,14 9-1,0 0-1,-24-2 6,24 2 9,-19 2-5,19-2 4,-20 3 10,20-3-19,-22 11-4,11-7 8,11-4 0,-18 12-3,8-5 4,1-1 1,9-6 3,-15 18-2,9-10 3,-1 3 4,7-11-5,-5 19 9,2-8-1,3-11-3,0 25 6,0-25 1,7 25 4,-7-25 0,11 23 8,-6-14-8,-5-9 0,17 20 1,-11-16 0,-6-4 15,17 13-12,-17-13 4,16 6-13,-16-6 1,0 0 10,22 2-8,-22-2-3,0 0-22,21-11-2,-16 4-8,-5 7-6,17-17-6,-14 5-13,5-3-14,-1-2-4,-4 0 3,2-6 4,2-1 0,-4 0 5,0-3 1,-3 0 0,4-1 6,-4 0-1,0 2 8,-4-3-7,4-1 11,0 2 5,-3 2 8,3-3-5,-3 3 2,0 3 7,-1 0 9,3-1 18,-3 2 0,4 2 30,-3 0-3,0 2 6,3 18 5,-4-30 12,4 16 8,0 14-4,-5-26 8,5 26 4,-5-26-12,5 26 14,-1-21-1,1 21 10,0-19 11,0 19-5,0 0-6,0-24 0,0 24-8,0 0-16,-7-16 1,7 16-6,0 0-7,0 0-4,0 0-21,-3-19-6,3 19 9,0 0-11,0 0 6,0 0-10,0 0 1,0 0-4,0 0-3,0 0-4,0 0 9,10 73 0,-7-47-4,5 0-1,2 11 1,2 12 2,-2 1-2,5 2 0,-4 0-1,2 3-2,2-4 11,-6-1-7,4-10-6,-3-8 16,-2-4 4,-1 0-5,-4-4-4,5-3-31,-4-4-56,-1-7-77,-3-10-155,6 10-233,-6-10 202</inkml:trace>
        </inkml:traceGroup>
        <inkml:traceGroup>
          <inkml:annotationXML>
            <emma:emma xmlns:emma="http://www.w3.org/2003/04/emma" version="1.0">
              <emma:interpretation id="{39D25626-BE06-4FFE-8140-F3FDF3A567E4}" emma:medium="tactile" emma:mode="ink">
                <msink:context xmlns:msink="http://schemas.microsoft.com/ink/2010/main" type="inkWord" rotatedBoundingBox="23007,7013 24775,6774 24944,8020 23176,8260"/>
              </emma:interpretation>
              <emma:one-of disjunction-type="recognition" id="oneOf3">
                <emma:interpretation id="interp15" emma:lang="en-US" emma:confidence="0.5">
                  <emma:literal>edges</emma:literal>
                </emma:interpretation>
                <emma:interpretation id="interp16" emma:lang="en-US" emma:confidence="0">
                  <emma:literal>edges.</emma:literal>
                </emma:interpretation>
                <emma:interpretation id="interp17" emma:lang="en-US" emma:confidence="0">
                  <emma:literal>edges,</emma:literal>
                </emma:interpretation>
                <emma:interpretation id="interp18" emma:lang="en-US" emma:confidence="0">
                  <emma:literal>edgiest</emma:literal>
                </emma:interpretation>
                <emma:interpretation id="interp19" emma:lang="en-US" emma:confidence="0">
                  <emma:literal>edges*</emma:literal>
                </emma:interpretation>
              </emma:one-of>
            </emma:emma>
          </inkml:annotationXML>
          <inkml:trace contextRef="#ctx0" brushRef="#br0" timeOffset="18725.8589">6451-473 1494,'0'0'-68,"0"0"33,0 0 35,-30 4 10,30-4 26,0 0 2,0 0 0,-18 5 4,18-5 0,0 0-4,0 0-7,0 0-1,-17 7 2,17-7-6,0 0 1,0 0-2,0 0-1,0 0-4,0 0 3,0 0-9,0 0 14,0 0 10,0 0-6,0 0 8,0 0-1,0 0 1,0 0-1,0 0-9,58 4 6,-58-4 3,25-7 0,-25 7 0,22-10 0,-12 3-2,-10 7-5,18-16 2,-8 4-8,1 1-6,-11 11-8,12-21-13,-6 11-9,-6 10-6,7-21-7,-7 21-13,8-19 3,-8 19 0,0-16 10,0 16-7,0 0 5,-8-25 5,8 25-2,-10-13-6,10 13 1,-15-10 3,15 10-2,0 0 3,-21-6 6,21 6-5,0 0-12,-25 0 8,25 0 4,0 0 9,-33 9-6,33-9-4,-18 14 1,11-8 6,7-6 11,-15 17 2,5-5-7,10-12-6,-10 24 17,5-12 5,5-12-6,-6 29 12,6-15-9,0-14 1,3 32 15,0-15-2,2-3-6,-1 3 10,6-1-13,0-3 4,4 2-6,1-1 7,3-3 3,1 1-5,5-4 10,-5-1-10,2-1 1,-3-1-7,7-3 11,-7 0-6,4-2 6,-1-2-4,1 0-6,-1-3 10,-2-1 3,-1 1-7,-2-5 12,2 1-12,-3 0 1,0-2-8,-2-2 4,-1 3-1,-2-3 1,2 1-8,-6 0-4,-6 12 2,15-23-10,-12 12 8,-3 11-6,7-20-2,-7 20-1,5-19 6,-5 19-9,0 0 3,-3-24-6,3 24 10,0 0-1,-9-16-4,9 16 8,0 0-8,-15-11-3,15 11 0,0 0 2,-21-1 4,21 1-9,0 0 8,-25 1-4,25-1 12,0 0-18,-25 11 3,25-11 20,-18 12-15,18-12 4,-18 12-13,15-3 10,3-9 3,-15 17 2,15-17 6,-10 18-2,7-7 1,3-11 14,-7 18-9,7-18 1,0 23-2,0-23 4,7 19 5,-7-19 1,9 21-3,0-13-3,-9-8-2,13 12 9,-13-12-4,15 10 11,-15-10-18,15 8 12,-15-8-1,0 0-3,21 4 0,-21-4 13,0 0-11,22 0-2,-22 0 5,0 0 4,18-12-7,-18 12-2,10-14 2,-10 14-12,8-26-14,-5 13 8,1-4-8,-4-6-2,3 2-12,-3-10 3,0 2 2,3-3-24,-6-2-3,3 2 19,0-7-1,0 0-7,-3 0 11,3 10 6,0-3-1,-7 0-4,4 4 2,1 4 14,-1 1 6,0 4 28,3 1-2,0 18 14,-7-29-8,4 15-9,3 14 5,-5-22-2,5 22 3,-4-18-7,4 18-2,0 0-9,0 0-12,-3-21 12,3 21-6,0 0-6,0 0 8,0 0-10,0 0 7,0 0-2,0 0 7,0 0-4,0 0 5,10 80-10,-5-51 13,2 5-1,4 19 5,2-1-14,-1 0 11,-2-2 2,1 0 0,-4-6-8,5-6 7,-6-2-31,-2-6-33,2-2-49,-1-4-48,5-3-114,-2-2-180,6-5 345</inkml:trace>
          <inkml:trace contextRef="#ctx0" brushRef="#br0" timeOffset="19582.6534">7324-719 1278,'0'0'20,"0"0"52,0 0 16,0 0 12,0 0 8,0 0 7,0 0-2,0 0 2,0 0 2,0 0-7,-25-18-14,25 18-11,0 0-8,0 0-10,-8-14-10,8 14-7,0 0-8,-16-10-6,16 10-2,0 0-6,-19-4-6,19 4-5,0 0 3,0 0-5,-36 5-6,36-5 6,-22 12-2,14-4-5,-2 4 0,-1 0-1,4 3 3,-3 1-4,5-1 2,-1 1-6,2 2-19,4-18-2,0 33 3,0-33-1,7 26 5,-4-15-2,-3-11 8,15 17-3,-7-8 3,-8-9 3,17 7 7,-17-7 15,0 0 5,30-4 14,-30 4-8,16-12-2,-4 0 2,-12 12-12,15-26 5,-5 12-6,-5 3-2,-5 11-4,13-22 5,-7 10-6,-6 12 15,5-18 8,-5 18-6,10-15 2,-10 15-2,0 0-2,7-14-3,-7 14-8,0 0 3,0 0-7,8-14-6,-8 14-2,0 0-4,0 0 1,0 0-2,0 0 3,0 0-4,0 0-1,0 0 0,0 0 6,0 0-7,0 0 1,18 33 2,-18-33 0,7 25 0,0-7 3,-2 0 0,-2 4-2,7 0 4,-5 2 4,5 2-5,-4 0-1,3 9 5,0-2-1,0 2 0,-3-1-1,4 0 0,-1 2 2,-3-2 2,6 3 0,-6-2-1,4 0-1,-1-3 1,-3-5-4,2-2-1,-4-3 5,2-3-2,-2 0-1,-1 0 2,-3-19 0,5 26-3,-2-14 0,-3-12 1,0 23 4,0-23 6,0 0 16,-8 21 7,8-21 2,-17 9-5,17-9-2,-23 2-1,23-2-4,-34-8-3,12 1-17,1 0-23,-1-5-28,4-3-31,0 0-48,-4-5-60,4-4-77,3-4-108,2 2-408,8 0-203</inkml:trace>
          <inkml:trace contextRef="#ctx0" brushRef="#br0" timeOffset="20318.7923">7561-639 2321,'0'0'-75,"0"0"42,0 0 31,0 0 17,0 0 7,0 0 1,0 0 5,0 0-3,0 0-3,0 0-2,0 0-3,0 0 2,0 0-4,0 0 0,0 0-2,0 0 1,0 0-5,0 0-3,0 0 5,36 8 7,-36-8 0,0 0 15,15-8 7,-15 8 4,0 0-2,0 0-3,18-13-3,-18 13 3,10-13-8,-10 13-2,8-17-1,-8 17-1,10-22-3,-3 13-1,-7 9-5,8-22-1,-8 22-6,10-21 5,-10 21-6,3-21-1,-3 21 1,4-23-10,-4 23 3,1-18 1,-1 18-3,0 0 2,-1-23-7,1 23-10,0 0 5,-7-20-1,7 20-2,-7-13 0,7 13 1,0 0-4,-11-18 2,11 18 2,0 0-1,-10-12 1,10 12-4,0 0 7,-15-10-2,15 10 3,0 0-4,-18-9 0,18 9-1,0 0 4,-15-5-4,15 5-2,0 0 6,0 0 0,-25 0 3,25 0 0,0 0-5,0 0 5,-28 12-7,28-12 2,-15 9 2,15-9 0,-13 14-2,5-4 3,8-10-2,-14 18 1,6-6 2,2 4 3,2 1-1,-1-3-1,-1 5-3,2-1 3,4 0 6,-3 0-9,0 1 7,3-19-2,0 38 7,3-19-5,-3-1 8,3 1-5,4 0 4,5 4-3,-3-4 5,3 3-2,6-4 7,0 4-6,7-4 6,-3 0-2,2-5 3,-2 1 4,3-4-4,-7-1-2,3-5 2,-6 4 0,0-6-5,-15-2-26,25 2-28,-25-2-35,22-2-65,-22 2-81,18-10-473,-8 3-62</inkml:trace>
          <inkml:trace contextRef="#ctx0" brushRef="#br0" timeOffset="24327.9147">8022-482 1488,'0'0'-114,"0"0"14,0 0 21,0 0 18,10-11 14,-10 11 10,0 0 4,0 0 4,0 0 7,0 0 11,0 0-6,0 0 14,3-12-9,-3 12 7,0 0 6,0 0 1,0 0-2,8-12 14,-8 12 5,0 0 8,0 0-13,0 0 6,0 0 5,0 0-11,0 0-6,7-16 17,-7 16-3,0 0-4,0 0-4,0 0 1,0 0 18,0 0-14,0 0 4,10-14 0,-10 14 14,0 0 2,0 0-5,0 0 11,0 0 2,0 0 3,0 0-9,0 0-11,0 0-9,0 0 16,0 0-11,0 0-15,0 0-2,0 0-15,0 0 3,0 0 3,0 0-12,0 0-1,0 0 7,0 0 0,0 0 5,0 0 2,0 0-9,0 0 5,0 0 10,0 0-15,0 0 0,0 0 4,0 0-4,0 0 14,0 0 2,0 0-14,0 0 2,-25 45 4,25-45 13,0 0-16,-10 14 6,10-14 1,0 0 4,-11 15 3,11-15-7,-10 11 10,10-11-14,0 0 9,-12 14-6,12-14-3,-11 12 7,11-12 5,-10 9-11,10-9 2,-10 12-4,10-12 1,-12 9 13,12-9-7,0 0-1,-15 15 3,15-15-8,0 0-2,-15 10 2,15-10 0,0 0 5,-16 9 5,16-9-7,0 0 11,-12 9-8,12-9 7,0 0-7,0 0-3,-15 9 6,15-9-12,0 0 2,-16 7 4,16-7 0,0 0 0,0 0 4,-15 9 4,15-9-13,0 0 2,0 0 8,0 0-2,-15 6-9,15-6 1,0 0 5,0 0 2,0 0-1,-18 3 4,18-3 5,0 0-10,0 0 1,0 0 11,-17 6-2,17-6-14,0 0 5,0 0 7,0 0-2,0 0-9,0 0 0,-26 0 10,26 0-7,0 0-6,0 0 6,0 0 4,0 0 2,0 0-3,-25 0 10,25 0-15,0 0 8,0 0-5,0 0 9,0 0-5,0 0 2,-21-3-1,21 3-5,0 0 2,0 0 11,0 0 5,0 0 2,-22-3 6,22 3-10,0 0 3,0 0 8,0 0-8,0 0 5,0 0-2,-21-4 4,21 4 2,0 0 2,0 0-1,0 0 3,0 0 0,-15-8 2,15 8 1,0 0-5,0 0 6,0 0-1,0 0-5,-13-8 5,13 8-13,0 0 7,0 0-5,0 0-1,-12-12-3,12 12-5,0 0 0,0 0 1,0 0-10,-12-11 5,12 11-2,0 0 1,0 0-8,0 0 8,-10-13-8,10 13 3,0 0-2,0 0 4,0 0-6,-14-14 3,14 14 3,0 0-3,0 0-1,-14-12 5,14 12-4,0 0 1,0 0 3,0 0 4,-8-11-1,8 11-3,0 0 4,0 0-6,0 0 3,-10-14-1,10 14-2,0 0-7,0 0 9,0 0-3,-11-15-2,11 15 2,0 0-3,0 0-3,0 0 6,-10-14-4,10 14 0,0 0-1,0 0 2,-4-17-4,4 17 2,0 0-2,-8-15 3,8 15-1,0 0-6,0 0 4,0 0-1,-7-19-2,7 19 4,0 0 1,0 0 0,-3-18-4,3 18 0,0 0 2,0 0-4,0-17 2,0 17 3,0 0-6,0 0 3,-5-22-1,5 22 2,0 0-1,-6-16-1,6 16 0,0 0 1,0 0 1,0 0 3,-4-22-5,4 22 3,0 0-1,0 0-3,-3-16 2,3 16-1,0 0 3,0 0-2,0 0 0,0-19 0,0 19 1,0 0 2,0 0-1,0 0-3,-7-16 1,7 16 1,0 0-3,0 0 2,0 0-2,0 0 4,0-23 0,0 23-2,0 0 0,0 0-4,0 0-6,0 0-19,0-24-10,0 24-34,0 0-25,0 0-36,0-22-46,0 22-44,4-14-70,-4 14-387,6-21-30</inkml:trace>
          <inkml:trace contextRef="#ctx0" brushRef="#br0" timeOffset="22094.8311">7967-513 1973,'0'0'-140,"0"0"26,0 0 26,0 0 16,0 0 13,0 0 7,0 0 11,0 0 25,0 0 5,0 0 17,7-20 7,-7 20 8,0 0-1,0 0 7,0 0-13,0 0 5,0 0 0,0 0 17,3-16-11,-3 16-4,0 0 7,0 0 3,0 0-1,0 0 11,0 0 6,0 0-2,0 0-4,0 0 15,0 0-7,0 0-6,0 0-2,0 0 5,0 0-14,0 0 1,0 0-5,0 0 2,0 0 6,0 0-1,0 0 0,0-20-4,0 20-7,0 0-8,0 0 9,0 0-5,0 0-4,0 0 3,0 0-12,0 0 0,0 0-1,0 0 2,0 0-5,0 0 4,0 0-4,0 0-2,0 0-7,0 0 5,0 0-3,0 0 5,0 0 2,0 0-6,0 0 1,0 0-1,0 0 2,0 0 9,0 0-11,0 0 6,0 0-5,0 0-6,0 0 7,-3 64 2,3-64 1,0 0-4,-3 17 2,3-17 4,0 0-12,-4 19 8,4-19 4,0 0-5,-6 18-10,6-18 10,0 0 1,-8 15-1,8-15 2,0 0-2,-7 14 1,7-14 0,0 0 6,-8 11-2,8-11-2,0 0-1,0 0 2,-14 11-7,14-11 2,0 0 1,0 0 2,-11 11 3,11-11-4,0 0 2,0 0-6,-13 11 2,13-11 1,0 0-3,0 0 1,-12 7 5,12-7-6,0 0 4,0 0-4,-12 10 8,12-10-4,0 0-4,0 0 2,0 0-3,-16 10 5,16-10-2,0 0-2,0 0 6,0 0-4,0 0 5,-15 7 2,15-7-5,0 0-4,0 0 6,0 0-4,-12 9 5,12-9 1,0 0-4,0 0 4,0 0 2,0 0-20,0 0 2,-21 2-31,21-2-24,0 0-60,0 0-52,-25-16-99,19 6-270,6 10 185</inkml:trace>
          <inkml:trace contextRef="#ctx0" brushRef="#br0" timeOffset="25766.8044">7999-505 1907,'0'0'-134,"0"0"22,0 0 17,0 0 9,0 0 13,0 0 6,0 0 9,0 0 9,0 0 11,0 0 12,0 0-1,0 0 7,0 0 7,0 0 16,0 0-6,0 0 3,-7-11 0,7 11 13,0 0-4,0 0 9,0 0 2,0 0 9,0 0 1,0 0 6,0 0 1,0 0 10,0 0 1,0 0-4,0 0-15,0 0 12,0 0-15,0 0-4,0 0-7,0 0-2,0 0 2,0 0 1,0 0-2,0 0-18,0 0 1,0 0 10,0 0-11,0 0 6,0 0-2,0 0-8,0 0 5,0 0-9,0 0 6,0 0 9,0 0-6,0 0-7,0 0 1,0 0 1,0 0 2,0 0 6,0 0-14,0 0 11,0 0 12,0 0-13,0 0 2,0 0-2,0 0 4,0 0 6,0 0 3,0 0-4,0 0 16,0 0-8,0 0 2,0 0-4,0 0 4,0 0 11,-15 28-7,15-28-1,0 0-7,-10 14-4,10-14 19,0 0-4,-14 12-1,14-12-6,-14 9-1,14-9 1,-8 11-5,8-11 6,-15 11-2,15-11-1,-13 9 0,13-9 1,-15 9-4,15-9 12,-15 12-27,15-12 13,-13 10-5,13-10 2,-15 9 0,15-9 2,0 0-1,-18 7 11,18-7-1,-10 7 7,10-7 3,0 0 6,-18 7-8,18-7 0,0 0 1,-18 5-9,18-5-3,0 0 1,-22 5-1,22-5 2,0 0-15,-18 2 13,18-2-5,0 0-5,-18 5 5,18-5-3,0 0 8,0 0-6,-19 3-8,19-3 5,0 0 5,0 0-7,-21 7-3,21-7-3,0 0 9,0 0-1,0 0-2,0 0-2,-18 2 5,18-2 1,0 0-2,0 0-3,0 0 4,0 0 1,-18 3-10,18-3 2,0 0-1,0 0 7,0 0-7,0 0 6,0 0-3,0 0 3,0 0 1,0 0 1,0 0 1,0 0 3,0 0-2,0 0 3,-22 3 1,22-3-2,0 0 0,0 0 2,0 0-7,0 0-7,0 0 10,0 0-6,0 0-1,0 0-5,-18-9-1,18 9 1,0 0 9,0 0-16,0 0 3,0 0 2,0 0-6,0 0-1,0 0-11,0 0 9,0 0-1,0 0-2,0 0 5,-20-6-14,20 6 1,0 0-7,0 0-35,0 0-36,-5-8-43,5 8-58,0 0-309,0 0 238</inkml:trace>
          <inkml:trace contextRef="#ctx0" brushRef="#br0" timeOffset="29494.7408">7815-333 1404,'0'0'-95,"0"0"19,0 0 15,-28 28 8,28-28 18,0 0 1,0 0 9,0 0 5,0 0 16,0 0-1,0 0 10,0 0 2,-28-2 10,28 2-2,0 0-1,0 0 1,0 0 5,0 0 7,0 0 3,-33-7-2,33 7 3,0 0-3,0 0 24,0 0-15,0 0 5,-22-6 1,22 6-10,0 0 2,0 0 6,-13-5-2,13 5-8,0 0-2,0 0 8,0 0-6,-15-9-1,15 9 14,0 0-19,0 0 13,-11-10-5,11 10-13,0 0 11,0 0-4,0 0 1,-13-10-4,13 10-3,0 0 3,0 0-4,0 0-4,0 0 2,0 0-8,-9-14 7,9 14-3,0 0 0,0 0-1,0 0-6,0 0 9,0 0-4,0 0 9,0 0-7,0 0 5,0 0-8,0 0 8,0 0-6,0 0-14,0 0 5,0 0-3,0 0-2,0 0 2,0 0-4,0 0 1,0 0-8,0 0 4,0 0 1,0 0-4,0 0-1,0 0 5,0 0-8,0 0 10,0 0-4,0 0 2,0 0 6,0 0-1,0 0-5,0 0 7,0 0-14,0 0-1,0 0 9,0 0 2,0 0 1,0 0 1,0 0-1,0 0 2,0 0-5,0 0 5,0 0-4,0 0 6,0 0-1,0 0 0,0 0 1,0 0-3,0 0 4,0 0-2,0 0-1,0 0 5,33 37-10,-33-37 11,0 0-6,22 5 15,-22-5-7,0 0-4,18 5-3,-18-5-2,0 0 5,18 2-5,-18-2 2,0 0 7,18 2-2,-18-2-2,0 0 0,25 3-3,-25-3 4,0 0-5,28 0 6,-28 0-8,22-3 13,-22 3-7,0 0 9,30-2-3,-30 2-11,21-2 2,-21 2-7,20-4 8,-20 4 1,15-4-1,-15 4-3,0 0 2,26-5 2,-26 5-6,17-4 13,-17 4-13,0 0 5,21-6-3,-21 6 1,15-5-2,-15 5-4,0 0 5,22-5-6,-22 5 9,0 0 5,21-7-1,-21 7-3,0 0-1,18-8-2,-18 8 3,12-6-2,-12 6-2,0 0 7,13-7-1,-13 7-3,0 0-1,15-9 0,-15 9-2,0 0 2,15-10 3,-15 10-1,0 0 2,10-12-2,-10 12 1,0 0-1,11-12-2,-11 12 0,0 0 9,10-12-1,-10 12 5,0 0-8,0 0 6,12-16-6,-12 16 4,0 0-5,0 0 2,7-16-8,-7 16 2,0 0 2,0 0 4,0 0 3,6-12 2,-6 12 3,0 0-1,0 0 3,0 0-3,0 0-10,5-16 7,-5 16 1,0 0 3,0 0-6,0 0 4,0 0 0,3-19 7,-3 19-6,0 0 6,0 0 6,0 0 0,0 0-6,0 0 0,0 0-4,0 0 1,0 0-8,0 0-1,4-16 1,-4 16-3,0 0 3,0 0-5,0 0 6,0 0-1,0 0-2,0 0-8,0 0 6,0 0 7,0 0 3,0 0 1,0 0 0,0 0-3,0 0 9,0 0-5,0 0 4,0 0-2,0 0-5,0 0 5,0 0-2,0 0-4,0 0 6,0 0-4,0 0 2,0 0 1,0 0 2,0 0 1,0 0-3,0 0 0,0 0 1,0 0 1,0 0-3,0 0-3,0 0-1,0 0 0,0 0-5,0 0 5,0 0-1,0 0-7,0 0-1,0 0 2,0 0-5,0 0 1,0 0-3,0 0-1,0 0 1,0 0 1,0 0 1,0 0-4,0 0 2,0 0-2,0 0 0,0 0 3,0 0-2,0 0 2,0 0 0,0 0-1,0 0 1,0 0-2,0 0-4,0 0 1,0 0 0,0 0 3,0 0 1,0 0-4,0 0-1,0 0 3,0 0 0,0 0-1,0 0 3,0 0-5,0 0 3,0 0 3,0 0-1,0 0 1,0 0-3,0 0 3,0 0-2,0 0-1,0 0 3,0 0-2,0 0-2,0 0 7,0 0-4,0 0-4,0 0 5,-48 18 2,48-18-3,0 0-4,0 0 5,-17 12-4,17-12-1,0 0 8,-8 9-4,8-9 0,0 0-1,-13 11 3,13-11-2,0 0 0,-18 11-2,18-11 1,0 0-1,-15 11 5,15-11-2,-10 9-2,10-9-2,-15 10 2,15-10 2,-10 10 2,10-10-2,0 0 1,-15 11-2,15-11 0,0 0 4,-15 9-4,15-9 1,0 0-1,-15 10 1,15-10 0,0 0 3,0 0-8,0 0 4,-13 8 0,13-8 3,0 0-1,0 0 0,0 0 2,-15 8-1,15-8-3,0 0 0,0 0-1,0 0 1,0 0-3,-18 3 5,18-3 0,0 0-2,0 0 5,0 0-2,0 0-4,0 0-1,0 0 3,0 0 2,0 0-3,0 0 4,-18 4-2,18-4-1,0 0 3,0 0 1,0 0-1,0 0 4,0 0 2,0 0-4,0 0 2,0 0 1,0 0-3,0 0 1,0 0-2,0 0 2,0 0-3,0 0 0,0 0 0,0 0 0,0 0 0,36-37-1,-36 37-1,12-10 4,-12 10-7,13-12 3,-13 12 1,12-11 0,-12 11 0,10-10 0,-10 10-3,0 0 3,14-13-3,-14 13 0,0 0 2,12-12-2,-12 12-1,0 0 2,10-10 1,-10 10 0,0 0 0,0 0-6,11-12 4,-11 12 0,0 0-2,0 0 1,0 0-2,10-12 0,-10 12 4,0 0-2,0 0 0,0 0-4,0 0-1,12-11 4,-12 11-7,0 0 1,0 0-1,0 0 0,17-5 3,-17 5-1,0 0 2,0 0-5,0 0 0,18-4 2,-18 4 2,0 0-2,0 0 6,15-8 2,-15 8-4,0 0 2,0 0 3,0 0-3,0 0 2,0 0 1,0 0 2,14-6-3,-14 6 0,0 0-2,0 0 4,0 0-4,0 0 1,0 0 0,0 0-2,0 0 5,0 0-4,0 0 1,0 0-2,0 0 0,0 0 3,0 0-3,0 0 4,0 0-2,0 0 3,0 0 1,0 0 0,0 0 2,0 0-1,0 0 3,0 0-2,0 0 2,0 0 2,0 0-1,17-9 3,-17 9-6,0 0 3,0 0-3,0 0-3,0 0 4,0 0-3,0 0 2,0 0 1,0 0-5,0 0 0,0 0-2,0 0 1,0 0-1,0 0 1,0 0 0,0 0 0,0 0 2,0 0 1,0 0-4,0 0 1,0 0 0,0 0 0,0 0-4,0 0 5,0 0-1,0 0-2,0 0-2,0 0 4,0 0-1,0 0-7,0 0 2,0 0 3,0 0-1,0 0-1,0 0-3,0 0 1,0 0 0,0 0-2,0 0 0,0 0 1,0 0 1,0 0-1,0 0 2,0 0 3,0 0-2,0 0 2,0 0-2,0 0-1,0 0 5,0 0-2,0 0 2,0 0-3,0 0 1,0 0 6,-38 29-3,38-29-2,0 0 3,-15 14-3,15-14 0,-11 12 2,11-12-10,-14 12-31,14-12-21,-15 12-31,5-8-59,10-4-81,-14 6-167,14-6-336,-15 2-130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7T19:17:48.899"/>
    </inkml:context>
    <inkml:brush xml:id="br0">
      <inkml:brushProperty name="width" value="0.08333" units="cm"/>
      <inkml:brushProperty name="height" value="0.08333" units="cm"/>
      <inkml:brushProperty name="color" value="#FFFFFF"/>
      <inkml:brushProperty name="fitToCurve" value="1"/>
    </inkml:brush>
  </inkml:definitions>
  <inkml:traceGroup>
    <inkml:annotationXML>
      <emma:emma xmlns:emma="http://www.w3.org/2003/04/emma" version="1.0">
        <emma:interpretation id="{91DF1790-E736-45A3-BB60-C2FDA16B7308}" emma:medium="tactile" emma:mode="ink">
          <msink:context xmlns:msink="http://schemas.microsoft.com/ink/2010/main" type="inkDrawing" rotatedBoundingBox="-2968,-353 -2960,-342 -2972,-333 -2980,-344" semanticType="callout" shapeName="Other"/>
        </emma:interpretation>
      </emma:emma>
    </inkml:annotationXML>
    <inkml:trace contextRef="#ctx0" brushRef="#br0">0 0 29,'0'0'62,"0"0"-21,0 0-2,0 0 13,0 0-6,0 0-6,0 0 4,0 0-16,8 11 2,-8-11 2,0 0-5,0 0 5,0 0-12,0 0-5,0 0-4,0 0 3,0 0-23,0 0-26,0 0-37,0 0-76,0 0 46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29:46.318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6920CBE-968C-46ED-8812-D0359D3A0854}" emma:medium="tactile" emma:mode="ink">
          <msink:context xmlns:msink="http://schemas.microsoft.com/ink/2010/main" type="writingRegion" rotatedBoundingBox="20174,9356 21197,13240 16542,14466 15519,10582"/>
        </emma:interpretation>
      </emma:emma>
    </inkml:annotationXML>
    <inkml:traceGroup>
      <inkml:annotationXML>
        <emma:emma xmlns:emma="http://www.w3.org/2003/04/emma" version="1.0">
          <emma:interpretation id="{9B998D5F-8B0F-4C30-958F-BD58FCC3F1BB}" emma:medium="tactile" emma:mode="ink">
            <msink:context xmlns:msink="http://schemas.microsoft.com/ink/2010/main" type="paragraph" rotatedBoundingBox="20174,9356 21197,13240 20445,13438 19422,95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C5C052-48F5-43C5-A037-CB16CAC197A2}" emma:medium="tactile" emma:mode="ink">
              <msink:context xmlns:msink="http://schemas.microsoft.com/ink/2010/main" type="line" rotatedBoundingBox="20174,9356 21197,13240 20445,13438 19422,9554"/>
            </emma:interpretation>
          </emma:emma>
        </inkml:annotationXML>
        <inkml:traceGroup>
          <inkml:annotationXML>
            <emma:emma xmlns:emma="http://www.w3.org/2003/04/emma" version="1.0">
              <emma:interpretation id="{55EDDAE0-08BB-497A-95DF-51366BD2EEC5}" emma:medium="tactile" emma:mode="ink">
                <msink:context xmlns:msink="http://schemas.microsoft.com/ink/2010/main" type="inkWord" rotatedBoundingBox="20174,9356 20343,9999 19632,10187 19462,9543"/>
              </emma:interpretation>
              <emma:one-of disjunction-type="recognition" id="oneOf0">
                <emma:interpretation id="interp0" emma:lang="en-US" emma:confidence="0.5">
                  <emma:literal>5</emma:literal>
                </emma:interpretation>
                <emma:interpretation id="interp1" emma:lang="en-US" emma:confidence="0">
                  <emma:literal>%</emma:literal>
                </emma:interpretation>
                <emma:interpretation id="interp2" emma:lang="en-US" emma:confidence="0">
                  <emma:literal>F</emma:literal>
                </emma:interpretation>
                <emma:interpretation id="interp3" emma:lang="en-US" emma:confidence="0">
                  <emma:literal>@</emma:literal>
                </emma:interpretation>
                <emma:interpretation id="interp4" emma:lang="en-US" emma:confidence="0">
                  <emma:literal>£</emma:literal>
                </emma:interpretation>
              </emma:one-of>
            </emma:emma>
          </inkml:annotationXML>
          <inkml:trace contextRef="#ctx0" brushRef="#br0">1250-1229 2090,'0'0'-101,"0"0"31,0 0 30,0 0 31,5 20 6,-5-20 18,0 0-2,0 0-4,0 0 9,0 0-12,0 0 6,0 0-7,0 0-2,0 0 0,0 0 2,0 0-5,0 0 5,0 0-10,0 0 3,-15 24 7,15-24-1,0 0-11,-17 9-2,17-9 4,-13 7 8,13-7-6,-20 10 5,20-10 13,-21 9-18,21-9-5,-20 7 16,20-7 2,-20 4 15,20-4 5,-17 3 9,17-3 13,0 0 6,-23 0 12,23 0 9,0 0 4,0 0 16,-26-9-1,26 9 2,-13-8 1,13 8-15,-10-12-1,10 12-12,-12-14-4,12 14-8,0 0-6,-5-19-11,5 19-3,-3-16-8,3 16 0,0 0-9,3-23 3,-3 23-5,0 0-3,8-22-3,-8 22-8,14-16-13,-9 7-12,-5 9-10,18-12-16,-18 12-13,23-6-14,-23 6-3,25-6-14,-25 6-10,26 5-9,-26-5-3,25 7 13,-12-1-9,-1 4 10,-1 1 3,-2 2 17,-1 4-3,-1-1 12,-1-2 4,-3 5-4,1 0 7,-4-1 8,1 1-1,-1-19 12,-1 34-3,-1-18 17,-3 3 17,0-4 3,0 0 14,0-1 19,-1 2 23,-3-1 8,3-1 10,-4-2 9,2-1 16,-2 1 1,1-2 11,-1-1 1,10-9 1,-16 12 4,6-7-2,10-5-6,-20 9-1,10-6-4,10-3-8,-18 4 1,18-4-12,0 0-3,-26 1-6,26-1-7,0 0 0,0 0-10,-27-3-4,27 3-4,0 0-4,0 0-3,-16-11-6,16 11-4,0 0-3,0 0-4,0-19-3,0 19-4,0 0-2,0 0-2,0 0 0,21-27-4,-21 27 0,17-7-4,-17 7-2,18-4-1,-18 4 2,0 0-4,30 2-1,-30-2 2,24 8 0,-10 0-1,-1 2 0,2 2 2,0-2 0,1 3 3,-1 4-24,3-3-16,2 1-30,-2-3-48,2-2-51,-2-2-90,7-2-178,-3-2-419,1-3-353</inkml:trace>
          <inkml:trace contextRef="#ctx0" brushRef="#br0" timeOffset="1534.8226">1551-1207 1437,'0'0'-83,"0"0"27,0 0 30,0 0 32,0 0 14,0 0 22,0 0 17,0 0 11,0 0 0,-9-13 15,9 13-2,0 0 0,0 0-9,0 0-3,0 0-17,0 0-2,0 0-4,0 0-6,0 0-7,0 0-3,0 0-10,0 0-6,0 0-4,0 0-2,0 0-1,-11-9-5,11 9-1,0 0-2,0 0-5,0 0 12,0 0-15,0 0 11,0 0-2,0 0-4,0 0 2,0 0 0,0 0-1,-20 28-3,20-28 5,-7 16-1,7-16-1,-10 16-8,10-16 9,-8 23-2,3-13 2,-3 4 4,3 0 0,-2 3-1,7-17 0,-11 29 5,2-15-11,3 1 6,1-1-6,0 1 5,-3 0-1,4-2-5,-1-1 19,-1 0-9,6-12 2,-7 23 0,2-13 9,5-10-1,-5 18 10,5-18 13,-3 12 4,3-12 18,0 0 21,0 0 35,-7 21 37,7-21 25,0 0 7,0 0-23,0 0-18,0 0-13,0 0-16,0 0-14,0 0-16,0 0-7,0 0-11,0 0-22,0 0-31,0 0-30,0 0-34,0 0-31,0 0-58,0 0-68,0 0-94,0 0-179,20-40-374,-20 40-352</inkml:trace>
          <inkml:trace contextRef="#ctx0" brushRef="#br0" timeOffset="844.5553">1483-1527 2479,'0'0'-186,"0"0"19,0 0 18,0 0 27,0 0 21,0 0 8,0 0 5,0 0 15,0 0 5,0 0 10,0 0 0,-20 7 7,20-7 11,0 0-8,0 0 8,-10 8 2,10-8 8,0 0 3,-10 11 7,10-11 1,0 0 5,-11 12 8,11-12-3,-7 8 4,7-8 5,0 0 7,-8 18-2,8-18-3,-4 12 4,4-12 3,-1 14 8,1-14-2,0 0 0,0 0 7,3 32-8,-3-32-6,10 22 12,-3-13 2,-7-9-4,13 21 5,-3-10-6,0 0 19,-2-1-4,3 1-25,1-2 9,3 2-3,-3-2 5,1-1-10,-13-8 0,21 17 3,-9-10 4,-4 3-10,-8-10-2,22 13-2,-11-3-1,1 4 10,-2-4 3,1 3-2,-1-1-14,-2-2 6,2 2 2,-1 2-13,-1-2 11,-1 2 3,-7-14-7,11 17-1,-11-17 4,8 15 6,-8-15 9,9 14 10,-9-14 1,0 0 1,8 18 0,-8-18-7,0 0-3,3 18-1,-3-18 11,0 0-12,2 18-1,-2-18 4,0 0 1,0 0-3,0 0 3,-7 26 12,7-26 0,0 0 0,0 0 7,-10 12-6,10-12 3,0 0 1,0 0-25,0 0-53,-24 3-63,24-3-63,0 0-361,-32-12 224</inkml:trace>
        </inkml:traceGroup>
        <inkml:traceGroup>
          <inkml:annotationXML>
            <emma:emma xmlns:emma="http://www.w3.org/2003/04/emma" version="1.0">
              <emma:interpretation id="{DD15E435-D12C-4D56-9A9D-9FB4BD692B25}" emma:medium="tactile" emma:mode="ink">
                <msink:context xmlns:msink="http://schemas.microsoft.com/ink/2010/main" type="inkWord" rotatedBoundingBox="20976,12472 21179,13245 20445,13438 20242,12665"/>
              </emma:interpretation>
              <emma:one-of disjunction-type="recognition" id="oneOf1">
                <emma:interpretation id="interp5" emma:lang="en-US" emma:confidence="0.5">
                  <emma:literal>FY</emma:literal>
                </emma:interpretation>
                <emma:interpretation id="interp6" emma:lang="en-US" emma:confidence="0">
                  <emma:literal>FT</emma:literal>
                </emma:interpretation>
                <emma:interpretation id="interp7" emma:lang="en-US" emma:confidence="0">
                  <emma:literal>F</emma:literal>
                </emma:interpretation>
                <emma:interpretation id="interp8" emma:lang="en-US" emma:confidence="0">
                  <emma:literal>FK</emma:literal>
                </emma:interpretation>
                <emma:interpretation id="interp9" emma:lang="en-US" emma:confidence="0">
                  <emma:literal>FYY</emma:literal>
                </emma:interpretation>
              </emma:one-of>
            </emma:emma>
          </inkml:annotationXML>
          <inkml:trace contextRef="#ctx0" brushRef="#br0" timeOffset="3516.5556">2105 1758 2486,'0'0'-186,"0"0"15,-12 12 14,12-12 11,0 0 24,0 0 8,-8 12 27,8-12 7,0 0 15,0 0 5,-10 11 10,10-11 14,0 0 6,0 0 12,-8 15 0,8-15 21,0 0-3,0 0 2,-10 15 3,10-15 9,0 0 6,-10 13 10,10-13-4,0 0 3,-12 12-4,12-12-1,-11 9 5,11-9-4,-14 7-9,14-7 8,-13 9-10,13-9 9,0 0 3,-25 10 4,25-10 26,-15 2 18,15-2 10,0 0 8,-24 0 11,24 0 7,0 0 4,-22-7 2,22 7-10,0 0-1,-11-18-10,11 18-9,-4-17 0,4 17-13,-5-21-3,5 21-9,2-26-7,-2 26-5,3-22-8,-3 22-3,4-23-1,-4 23-8,5-21-5,-5 21-3,8-18-2,-8 18-1,6-17-5,-6 17-10,10-12-19,-10 12-19,0 0-5,20-2-7,-20 2-16,0 0-11,0 0-5,33 23-8,-23-11 2,-5-1 8,2 4 2,-1-1-1,-2 4 13,1-1-2,-5-17 13,3 28 4,-3-14-1,0-14 10,2 31 11,-2-31-2,-4 31 0,3-15 7,1-16-8,-9 31 14,3-17-1,-1 3 5,-3-1 23,2-2 0,0 2 6,-4-3-4,4 0 11,-4 1 11,1-2 7,1 0 1,10-12 13,-22 19 6,14-10 3,8-9 4,-18 12 1,18-12 1,-15 10 4,15-10-1,-17 7 2,17-7-10,-16 7 4,16-7-1,0 0 0,-22 3 0,22-3-1,0 0-9,0 0 1,-21 0-1,21 0-3,0 0-6,0 0-2,0 0-4,0 0-6,-15-15-5,15 15-6,0 0 0,0 0-3,0 0-4,0 0-1,23-36-5,-23 36 0,20-15-4,-8 10 3,-12 5-7,23-10-4,-12 5 4,-11 5-2,23 0-8,-23 0 3,24 7-3,-24-7 0,21 16 0,-9-4-1,-1 5-1,2 4 2,-6-2 1,3 5 4,-2-1-4,2 1 2,-2 2 3,4-3 1,-2 0-12,3 1-13,-1-4-31,4 0-54,1-6-82,8-7-158,-1-2-539,3-5-425</inkml:trace>
          <inkml:trace contextRef="#ctx0" brushRef="#br0" timeOffset="4409.3197">2368 1768 2626,'0'0'-175,"-12"-12"25,12 12 20,0 0 13,0 0 19,0 0 9,-13-9 16,13 9 9,0 0 7,0 0 1,0 0 12,0 0 1,0 0 13,0 0 2,-17-5 6,17 5 4,0 0 14,0 0 7,0 0 14,0 0-9,0 0 11,0 0 0,0 0-7,0 0 10,0 0 0,-26 13-9,26-13 2,0 0-13,0 0 2,-12 16 19,12-16-23,0 0 5,-6 20 0,6-20 7,-5 14-6,5-14 0,-4 17-1,4-17 12,-1 21-7,1-21-3,0 21 2,0-21 6,5 24-3,-5-24 9,11 24-6,-8-13 3,-3-11-1,15 21 11,-5-13-11,0 1 4,-10-9 8,20 14-1,-8-7-4,-12-7 14,18 11-8,-8-3-8,-10-8 2,18 10 1,-18-10-4,18 11-5,-18-11 0,17 11-13,-17-11 11,15 12-4,-15-12-3,13 17 1,-5-8-2,-8-9 2,12 16-8,-2-8 0,-10-8 10,9 18-3,-2-8-5,-7-10 1,12 19 4,-12-19-2,11 16-5,-11-16 4,7 17-8,-7-17 0,8 15 8,-8-15 2,10 14 6,-10-14-3,5 13 5,-5-13-14,7 14 1,-7-14 5,0 0-6,6 19 4,-6-19-10,0 0 5,4 19-3,-4-19 8,0 0-5,0 0 5,-14 28 3,14-28-14,-11 14 7,2-4 1,9-10 9,-18 13-9,18-13 4,-16 10-3,16-10 4,-13 9 4,13-9-1,0 0 9,-17 10-11,17-10-39,0 0-65,0 0-57,0 0-58,-7-24-356,7 24 160</inkml:trace>
          <inkml:trace contextRef="#ctx0" brushRef="#br0" timeOffset="5209.7831">2435 2064 1550,'0'0'-113,"0"0"19,0 0 25,0 0 15,0 0 16,-11-11 21,11 11 14,0 0 16,0 0-9,0 0 12,0 0-3,0 0-1,0 0 20,0 0-4,0 0-7,0 0-5,0 0 4,0 0-3,0 0-1,0 0 5,-20-3-3,20 3 2,0 0-1,0 0 21,0 0-15,0 0 4,0 0 13,0 0-9,0 0-15,0 0 1,0 0 16,0 0 6,0 0-14,0 0 1,0 0 7,0 0-7,0 0-1,0 0 7,0 0-1,0 0 2,0 0 0,0 0 12,0 0-13,0 0 3,0 0 6,0 0-5,0 0-1,0 0-4,0 0-4,0 0-4,0 0-6,0 0 3,0 0-7,0 0 3,0 0-5,0 0-2,0 0-7,0 0 6,0 0-1,0 0-1,0 0-4,-23 14 0,23-14 6,-10 12-6,10-12 5,-17 18-2,9-10-4,8-8 2,-20 21-2,9-7 2,-1-1 5,0 2-2,-1 0 2,2 0 0,-1 0-4,1-2 1,-1 0-3,4 1 1,8-14 1,-15 19 0,8-12-3,7-7 3,-13 15 2,13-15 7,-10 11 7,10-11 10,0 0 2,-10 14 9,10-14 2,0 0 4,0 0 0,-11 12 2,11-12-1,0 0-4,0 0-9,0 0-1,-12 11-6,12-11-3,0 0-4,0 0 1,0 0-6,0 0-3,0 0 2,0 0-5,-10 12 1,10-12-2,0 0-2,0 0 1,0 0-4,0 0 2,0 0 1,0 0-3,0 0 4,0 0-7,0 0-6,0 0-22,0 0-28,0 0-43,0 0-47,0 0-79,0 0-100,0 0-424,0 0-149</inkml:trace>
        </inkml:traceGroup>
      </inkml:traceGroup>
    </inkml:traceGroup>
    <inkml:traceGroup>
      <inkml:annotationXML>
        <emma:emma xmlns:emma="http://www.w3.org/2003/04/emma" version="1.0">
          <emma:interpretation id="{90EB3FA1-1795-4B97-BBB9-4E85C31A7C0D}" emma:medium="tactile" emma:mode="ink">
            <msink:context xmlns:msink="http://schemas.microsoft.com/ink/2010/main" type="paragraph" rotatedBoundingBox="19585,12473 16632,14146 16005,13038 18958,113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834980B-9CE3-45FD-BA24-003AE86B6513}" emma:medium="tactile" emma:mode="ink">
              <msink:context xmlns:msink="http://schemas.microsoft.com/ink/2010/main" type="line" rotatedBoundingBox="19585,12473 16632,14146 16005,13038 18958,11366"/>
            </emma:interpretation>
          </emma:emma>
        </inkml:annotationXML>
        <inkml:traceGroup>
          <inkml:annotationXML>
            <emma:emma xmlns:emma="http://www.w3.org/2003/04/emma" version="1.0">
              <emma:interpretation id="{3573FD12-D25D-4961-BFF9-8DEB532D9CAE}" emma:medium="tactile" emma:mode="ink">
                <msink:context xmlns:msink="http://schemas.microsoft.com/ink/2010/main" type="inkWord" rotatedBoundingBox="19585,12473 16632,14146 16005,13038 18958,11366"/>
              </emma:interpretation>
              <emma:one-of disjunction-type="recognition" id="oneOf2">
                <emma:interpretation id="interp10" emma:lang="en-US" emma:confidence="0.5">
                  <emma:literal>8 s...</emma:literal>
                </emma:interpretation>
                <emma:interpretation id="interp11" emma:lang="en-US" emma:confidence="0.5">
                  <emma:literal>. ...a'.</emma:literal>
                </emma:interpretation>
                <emma:interpretation id="interp12" emma:lang="en-US" emma:confidence="0">
                  <emma:literal>83 s...</emma:literal>
                </emma:interpretation>
                <emma:interpretation id="interp13" emma:lang="en-US" emma:confidence="0">
                  <emma:literal>8 s....</emma:literal>
                </emma:interpretation>
                <emma:interpretation id="interp14" emma:lang="en-US" emma:confidence="0">
                  <emma:literal>850 s...</emma:literal>
                </emma:interpretation>
              </emma:one-of>
            </emma:emma>
          </inkml:annotationXML>
          <inkml:trace contextRef="#ctx0" brushRef="#br1" timeOffset="-66314.3731">-1476 1961 2116,'0'0'-644,"0"0"1106</inkml:trace>
          <inkml:trace contextRef="#ctx0" brushRef="#br1" timeOffset="-66304.313">-1476 1961 1609</inkml:trace>
          <inkml:trace contextRef="#ctx0" brushRef="#br1" timeOffset="-65165.1908">-1497 1999 624,'0'0'-27,"-10"12"-2,10-12 5,0 0 4,0 0 9,0 0 3,0 0 5,0 0 1,0 0 9,0 0-1,0 0 8,0 0 3,0 0 8,0 0 10,0 0-1,0 0 18,0 0 0,0 0 6,0 0-1,0 0 21,0 0 4,0 0-10,0 0 14,0 0-2,0 0-6,0 0-3,0 0 1,0 0-9,0 0-7,0 0 1,0 0-18,0 0 4,0 0-11,0 0-2,0 0-10,48-20 7,-48 20-4,18-14-3,-8 7-10,-10 7 2,25-18-2,-14 10 7,4-3 5,-3 1 1,1-2 9,0 1-12,1 1-8,-3-2 11,2 3-2,-1-3-4,-2 0 3,1 0-3,-1 3-1,-10 9-7,20-14 1,-10 6-5,-10 8 3,17-13 2,-17 13-7,15-15 9,-15 15-12,13-11 3,-13 11 3,13-10-5,-13 10-2,13-11-3,-13 11 4,13-12 0,-13 12-2,15-12-4,-15 12 1,12-9-2,-12 9 9,13-10-2,-13 10-4,15-7 0,-15 7 0,0 0 5,13-9-2,-13 9-2,0 0 1,0 0-8,13-10 9,-13 10-7,0 0 3,0 0-5,0 0 5,0 0-5,0 0 2,0 0 4,0 0-1,0 0 1,0 0-10,0 0 5,0 0 3,0 0 0,0 0 3,0 0-8,0 0 6,0 0-3,-46 27 1,46-27-1,-21 12 2,7-3 2,1-3-2,0 4 0,-2-3-5,0 4 6,-1 2 2,1-2-3,0 1 3,2-1-2,-2 1 1,0-2 1,0 5-5,2-3 1,0 0 9,-1-2-13,1 0 8,3 4-4,0-5 13,-1 1-14,11-10 1,-17 14 4,7-5 6,10-9-8,-16 13 5,16-13-8,-14 12 5,14-12 8,-13 15-4,13-15-8,-10 5 3,10-5 3,0 0 0,0 0-2,-16 12 3,16-12 6,0 0 2,0 0-13,0 0 2,-13 7 3,13-7 0,0 0 3,0 0 7,0 0 13,0 0-4,0 0 11,0 0 13,0 0-3,0 0 1,0 0 6,0 0-3,-12 10 3,12-10-4,0 0-3,0 0-2,0 0-6,0 0 2,0 0-7,0 0-6,0 0-2,0 0-3,0 0-3,0 0 4,0 0-5,0 0-6,0 0 2,0 0-3,0 0 3,38-34-1,-38 34-5,17-9 1,-17 9-3,14-12 1,-14 12 1,17-14-3,-9 7 3,-8 7 1,18-14-3,-11 4 1,-7 10-3,20-16 2,-7 4-4,-3 2 5,3 1-4,1-2 0,-3 3 0,2-3 1,-13 11-1,22-17 0,-12 9-1,-10 8-1,16-15 2,-16 15-2,12-9 4,-12 9-3,0 0-3,15-13-2,-15 13 5,0 0-6,10-10 1,-10 10-5,0 0 4,0 0-4,0 0 1,0 0-5,0 0-3,0 0 2,0 0 5,0 0-1,0 0 5,0 0-6,0 0 7,0 0-18,0 0-4,0 0-6,0 0-6,0 0-11,0 0-20,0 0-34,0 0-34,0 0-64,0 0-81,0 0-371,0 0 16</inkml:trace>
          <inkml:trace contextRef="#ctx0" brushRef="#br1" timeOffset="-66224.4917">-1497 1999 821,'0'0'-83,"0"0"-159,0 0 76</inkml:trace>
          <inkml:trace contextRef="#ctx0" brushRef="#br1" timeOffset="-66297.4357">-1476 1961 1332</inkml:trace>
          <inkml:trace contextRef="#ctx0" brushRef="#br1" timeOffset="-66275.3711">-1476 1961 1106,'0'0'-106,"0"0"-216,0 0 98</inkml:trace>
          <inkml:trace contextRef="#ctx0" brushRef="#br1" timeOffset="-62229.4378">-2130 2641 1848,'0'0'-105,"0"0"14,0 0 31,0 0 7,0 0 14,0 0 6,0 0 5,0 0 2,0 0 12,0 0-5,0 0 11,0 0-8,0 0 8,0 0-3,0 0-15,0 0 6,0 0 14,0 0-7,0 0 3,0 0 0,-12 7-6,12-7 6,0 0-1,0 0 3,0 0-1,0 0 0,0 0 5,0 0-1,0 0 14,0 0 12,0 0-5,0 0 2,0 0-8,0 0 10,0 0-3,0 0 1,0 0-6,0 0 2,0 0 0,0 0 6,0 0-15,0 0 10,0 0 1,0 0 0,0 0 10,0 0-1,0 0 5,0 0 18,0 0 17,0 0-7,0 0 9,0 0 8,0 0-5,0 0 1,0 0 0,0 0-5,0 0-5,0 0-3,0 0-9,0 0-7,0 0-2,0 0-2,0 0-1,0 0-11,0 0 2,0 0-5,0 0 2,0 0-4,0 0-2,0 0-5,25-44 4,-25 44-5,6-11 4,-6 11-5,14-17-2,-14 17 0,11-17 3,-3 9-1,-8 8-5,15-20-1,-6 10 0,2-1-1,-11 11 1,18-23-3,-8 11-3,2 1 2,-1-3 3,1 2 0,0 1-5,1-1 0,-2 2 4,-11 10-4,22-21-1,-16 12 1,-6 9 0,19-16 1,-9 4-1,-10 12 3,16-14-3,-9 5-2,-7 9-2,16-13 8,-16 13-5,14-12 0,-14 12 5,13-14-2,-13 14-3,15-13 4,-15 13-3,13-13-3,-13 13 3,8-6-3,-8 6 6,0 0-4,13-14 5,-13 14-4,0 0 3,0 0-3,10-10-7,-10 10-1,0 0 0,0 0 3,0 0-2,0 0 0,0 0-1,0 0-3,0 0 5,0 0-4,0 0 5,0 0 0,0 0 0,0 0 1,0 0-3,0 0 2,0 0-4,-38 38 7,28-30 5,-3 2-7,13-10 1,-23 22 1,10-13-4,-4 6 8,6-3-1,-4 1 3,1-1-3,-2 2-6,3-4 1,-4 1 1,4 2 5,0 0 0,1-1 1,-1-3-4,3 0 2,-3 2-4,1-2 1,12-9 4,-25 18-4,17-11 2,8-7 6,-16 14-3,16-14-6,-19 13 6,19-13 0,-13 11 2,13-11-9,-13 11 1,5-5-3,8-6 4,-12 11 5,12-11 0,-15 10-1,15-10 4,-13 11-10,8-6 5,5-5 4,-13 9-5,13-9 2,-8 9 0,8-9 2,0 0 0,-17 10-8,17-10 6,0 0-4,-12 9 4,12-9-5,0 0 4,-8 8 4,8-8-2,0 0-3,0 0 1,0 0 5,-10 7-9,10-7 11,0 0-1,0 0-9,0 0 10,0 0-7,0 0 11,0 0-7,0 0 6,0 0-8,-10 9 0,10-9 7,0 0-3,0 0 1,0 0-1,0 0 2,0 0-4,0 0 0,0 0 3,0 0-5,0 0-5,0 0 6,0 0 3,0 0-6,0 0 0,0 0-1,0 0 8,0 0-3,0 0 0,0 0 0,0 0-1,0 0-8,0 0 6,0 0-1,0 0-2,0 0-1,0 0 6,0 0-1,43-21 3,-43 21-1,15-9-2,-15 9 6,15-11-8,-15 11 4,17-13-5,-9 6 3,-8 7-2,20-17-5,-10 9-1,1 0 3,-11 8 5,23-19-1,-9 9-2,-6-1 7,-8 11 11,20-19 0,-12 10 0,2-2-2,-10 11 1,16-15 2,-6 5-4,-10 10 1,17-16 0,-17 16-6,13-14 3,-6 4-4,-7 10 2,10-14-3,-10 14-3,11-12 5,-11 12-6,0 0 0,12-13 1,-12 13-5,10-9 3,-10 9-1,0 0 1,16-12-1,-16 12-4,12-8-3,-12 8-1,0 0 1,16-9-3,-16 9 1,0 0 0,0 0 3,17-9-4,-17 9 1,0 0 0,0 0 1,0 0-2,0 0-3,0 0-3,11-9 3,-11 9-8,0 0 3,0 0-5,0 0 7,0 0 0,0 0 6,0 0-5,0 0 3,0 0-1,0 0 6,0 0 1,0 0-2,-31 39-2,31-39 1,-16 16 0,7-8 1,-2 3-2,11-11 5,-19 21-7,11-10 13,-2 0-1,0 1 1,-3-1-8,13-11 0,-16 21 6,7-11-4,9-10 2,-13 20-2,5-12 7,8-8-2,-12 19-5,12-19 4,-11 11-3,11-11 3,-9 15 5,9-15-8,-13 12 1,13-12 1,-10 13 0,4-5-4,6-8 8,-10 12-4,10-12 0,-13 11 0,13-11-3,-10 11 3,10-11 4,-12 10 0,12-10 0,-8 10-2,8-10-1,0 0-1,-12 11 6,12-11-1,0 0-7,-10 9 2,10-9 2,0 0-1,0 0-1,-8 8 0,8-8 6,0 0 0,0 0-6,0 0-3,0 0 2,-8 10 1,8-10 5,0 0-6,0 0 2,0 0-1,0 0-1,0 0 2,0 0-2,0 0 1,0 0-4,0 0 1,0 0 3,-10 10 1,10-10-1,0 0 0,0 0-3,0 0 3,0 0 2,0 0-3,0 0 7,0 0-8,0 0 0,0 0 6,0 0-2,0 0 0,0 0 1,0 0-8,0 0 5,0 0 5,0 0 0,0 0 10,0 0 1,0 0 0,0 0 2,0 0-3,0 0-3,0 0-1,0 0 2,0 0-3,0 0 1,0 0-8,0 0 3,0 0-1,26-41 0,-26 41 0,13-17 1,-3 10-3,-10 7-2,17-19-1,-5 10 1,1-2-1,0-1 4,-1 1 0,-1 2-3,2-2 4,1-1-3,-1 3 3,2-2-2,-4 2-7,4 1 7,-3-2 0,-12 10-4,20-14 6,-12 7 5,-8 7 5,13-9 0,-13 9-5,0 0 1,12-12 0,-12 12-6,0 0-3,13-12-1,-13 12 3,0 0-11,0 0 2,0 0-3,0 0 1,0 0-7,0 0-4,0 0 1,0 0-12,0 0-9,0 0-6,0 0-18,0 0-21,0 0-33,0 0-31,0 0-42,-32-13-63,32 13-378,0 0 56</inkml:trace>
          <inkml:trace contextRef="#ctx0" brushRef="#br1" timeOffset="-67333.1906">-870 1492 1450,'0'0'-120,"0"0"11,0 0 15,0 0 11,0 0 3,0 0 18,0 0 5,0 0 6,0 0 7,0 0 4,0 0 13,0 0 2,0 0 18,0 0-8,0 0 15,0 0 6,21-30 3,-21 30 5,0 0 0,0 0 8,0 0-1,0 0 9,0 0-5,0 0 3,0 0 3,0 0 8,0 0-5,0 0-5,15-12 17,-15 12 5,0 0-5,0 0-5,0 0 12,0 0-7,0 0 13,0 0 1,0 0 1,0 0-1,0 0-13,0 0 6,0 0 4,15-9-3,-15 9 5,0 0-5,0 0-4,0 0-3,10-10-3,-10 10-7,0 0 2,0 0-6,0 0 2,11-11-11,-11 11 2,0 0-2,0 0-2,15-10-3,-15 10 1,0 0 0,0 0 10,14-15 11,-14 15-9,0 0 1,11-11-9,-11 11 6,0 0-6,13-14 3,-13 14-8,10-12-5,-10 12 4,12-12-2,-12 12 3,10-12-1,-10 12-10,11-10 8,-11 10-5,0 0 10,12-15 4,-12 15 1,10-10-4,-10 10-2,0 0-3,13-16 1,-13 16-8,10-11 1,-10 11-1,13-13-1,-13 13-3,12-14 2,-12 14-4,10-14 5,-10 14 0,15-16-4,-15 16-4,13-14 5,-13 14 4,13-14-8,-5 6 1,-8 8 4,14-16-4,-14 16-3,14-16 4,-14 16 0,14-15 5,-8 6-8,-6 9 0,12-14 0,-12 14 1,11-14 0,-11 14-2,12-12-2,-12 12 2,0 0-3,10-14 4,-10 14-4,0 0 0,10-10 3,-10 10 3,0 0-9,0 0 5,0 0 2,10-14-2,-10 14 0,0 0 2,0 0-6,0 0 8,0 0-5,0 0 1,0 0 4,0 0-3,10-14-5,-10 14 5,0 0 1,0 0 1,0 0-4,0 0 1,0 0-1,0 0 4,0 0-4,0 0 4,0 0-4,0 0 1,0 0 4,0 0-6,0 0 4,0 0-7,0 0 5,0 0-2,0 0 3,0 0 1,0 0-3,0 0-3,0 0 5,0 0-4,0 0-8,0 0 11,0 0-3,0 0-2,0 0-3,0 0 2,0 0-2,0 0-1,0 0 4,0 0 4,0 0-4,0 0-6,0 0 7,0 0 5,0 0 2,0 0-5,-37 38-2,37-38 3,-13 15-1,6-5-5,7-10 10,-16 17-9,9-7 7,7-10-4,-20 21 5,9-11 2,3 1-1,8-11-4,-19 19-1,9-10 4,10-9 3,-18 16-3,12-8-2,6-8 0,-17 15 1,17-15-1,-15 12 3,15-12 6,-11 10-11,11-10 7,-15 12-2,15-12-1,-13 11-1,13-11-3,-14 9 7,14-9-6,-13 11 3,13-11 0,-13 9 2,13-9-1,-12 9-2,12-9-1,0 0-3,-18 12 4,18-12 1,-15 9-2,15-9 5,0 0-3,-18 12 1,18-12 2,-10 10-4,10-10 3,0 0-5,-16 12 2,16-12-3,0 0 1,-14 9 0,14-9 1,0 0 0,-11 9 3,11-9-4,0 0 6,0 0-4,-12 9 1,12-9 0,0 0 1,0 0-8,0 0 5,-15 10-3,15-10 5,0 0 1,0 0 2,-15 12-11,15-12 7,0 0-4,-11 9 8,11-9-1,0 0-3,-13 9 1,13-9-6,0 0 5,0 0 1,-15 12 4,15-12-9,0 0 3,-10 8 1,10-8-2,0 0 0,0 0 6,-13 11 0,13-11-7,0 0 2,0 0 2,0 0 1,0 0-5,-12 10 8,12-10-2,0 0-2,0 0 1,0 0-1,0 0-5,0 0 3,0 0 1,0 0-2,0 0 4,-12 8-1,12-8 0,0 0-6,0 0 4,0 0-3,0 0 1,0 0 2,0 0-2,0 0-1,-9 13 2,9-13 6,0 0-3,0 0 2,0 0-7,0 0 4,0 0 0,0 0-3,-7 15 6,7-15-3,0 0 2,0 0-3,0 0 1,0 0-1,0 0-6,0 0 9,0 0-2,0 0-2,0 0 6,0 0-1,0 0-1,0 0 2,0 0-2,0 0 0,0 0-1,0 0 1,0 0-1,0 0-2,0 0 2,0 0 4,0 0-1,0 0 1,0 0-5,0 0 2,38 3 3,-38-3 1,0 0-2,0 0-3,0 0 2,31-16-1,-31 16-4,19-14 3,-10 8-1,-9 6-5,20-13 8,-8 4-1,-12 9 1,23-15-1,-13 5-2,3 2 5,-13 8 2,22-19-3,-12 9-4,0-1 0,-10 11-3,18-19 6,-8 12 2,0-2-3,-10 9 4,21-19-5,-11 11-4,0-3 3,-10 11-4,21-14 3,-11 8 2,-10 6-10,19-15 8,-19 15 4,16-9-5,-16 9 0,17-12 2,-17 12-7,16-8 4,-16 8 1,12-9 5,-12 9-4,15-9 1,-15 9 3,10-9-3,-10 9 2,0 0 0,14-10 1,-14 10-4,0 0 2,15-11-4,-15 11 1,0 0-1,0 0 1,0 0-2,10-8-3,-10 8 1,0 0-7,0 0 1,0 0-2,0 0 8,0 0-5,0 0 6,0 0-8,0 0 3,0 0 3,0 0 0,0 0 4,0 0-4,-33 32 2,33-32-1,-16 18-3,4-8 8,4 1-4,-2 2 1,0-1-2,-3 0 0,3 0 2,0 0 3,-2 2-5,2-2 4,-1 0-2,2-2-4,9-10 9,-16 19-4,8-8 7,8-11-5,-15 14 1,15-14 0,-15 16-1,15-16 1,-13 13-6,13-13 5,-12 13-1,12-13 0,-10 10 10,10-10-5,-10 9-3,10-9 1,0 0 7,-13 9 0,13-9-4,0 0 5,-12 10-5,12-10 8,0 0 2,0 0 6,0 0 4,-16 9-1,16-9 2,0 0 0,0 0 1,0 0 4,0 0 4,0 0 0,0 0 2,0 0-4,-13 7-2,13-7-8,0 0-1,0 0 2,0 0-6,0 0-4,0 0 1,0 0-2,0 0-5,0 0-7,0 0-27,0 0-31,0 0-43,0 0-71,0 0-78,0 0-503,8-39-157</inkml:trace>
          <inkml:trace contextRef="#ctx0" brushRef="#br1" timeOffset="-70529.2637">41 645 1826,'0'0'-151,"0"0"12,0 0 18,0 0 9,0 0 6,0 0 11,0 0 11,0 0 1,0 0 10,0 0 5,0 0 9,0 0 7,0 0-2,0 0 5,0 0 9,0 0 0,0 0 3,0 0 0,0 0 13,0 0-1,0 0 10,0 0 2,0 0 5,0 0 1,0 0 5,0 0 6,0 0 3,0 0-3,0 0 9,0 0 12,0 0-7,0 0-3,0 0 8,0 0 1,0 0 0,0 0-6,0 0 4,0 0-7,0 0 5,0 0 4,0 0 1,0 0-18,0 0 8,0 0-15,0 0 7,0 0-4,0 0 6,0 0 2,0 0-11,0 0 0,0 0 7,0 0-1,0 0 11,0 0-1,0 0 8,0 0-3,0 0 9,0 0-8,0 0-4,0 0-8,0 0 8,0 0-10,0 0 3,0 0-3,0 0 6,0 0-7,0 0-2,0 0-5,0 0 7,0 0-7,0 0 14,0 0-7,0 0-4,0 0 1,0 0-3,0 0 1,0 0-2,0 0-2,0 0 1,0 0-1,0 0 2,0 0 0,0 0 2,0 0-2,0 0 0,0 0 3,0 0-3,0 0-3,0 0 3,0 0 1,0 0-7,0 0 4,0 0 2,0 0 2,0 0 3,0 0-10,0 0 1,0 0 13,0 0-4,0 0-10,0 0 6,0 0-4,0 0 10,0 0-11,0 0 10,0 0 7,0 0-13,0 0 0,0 0-3,0 0-4,0 0 10,-12 47-9,12-47 4,0 0 2,0 0 0,0 0 0,0 0-5,0 0 6,0 0 5,0 0 2,0 0-6,0 0 1,0 0-6,0 0-4,0 0 4,0 0-4,0 0 10,-10 12-3,10-12 4,0 0-6,0 0 4,0 0-1,0 0 4,0 0-5,0 0 0,0 0-1,0 0 2,0 0-1,0 0 7,0 0-3,0 0-6,0 0 0,0 0-5,0 0 4,0 0 6,-11 9-8,11-9 9,0 0-4,0 0 0,0 0 3,0 0-1,0 0 3,0 0-7,-10 11 6,10-11-3,0 0-1,0 0 2,0 0 5,0 0-11,-12 11 3,12-11 2,0 0-2,0 0 1,0 0 1,0 0-1,0 0 9,-11 14-6,11-14 1,0 0-8,0 0 1,0 0 5,0 0-2,0 0 0,-12 10 1,12-10-1,0 0-1,0 0 11,0 0-14,0 0 8,-13 9 6,13-9-12,0 0 4,0 0 1,0 0-6,0 0 0,-12 11 8,12-11-5,0 0-7,0 0 5,0 0 2,0 0-5,-13 10 10,13-10-10,0 0 9,0 0-10,0 0 0,0 0 11,-12 12-4,12-12-1,0 0-5,0 0 2,0 0 1,0 0 2,-11 10-3,11-10 10,0 0-4,0 0-5,0 0 1,0 0 4,0 0 7,-10 11-15,10-11 10,0 0 4,0 0-13,0 0-1,0 0 4,0 0 1,0 0-2,-10 11 0,10-11 0,0 0 2,0 0 0,0 0-5,0 0 4,-12 12-3,12-12 9,0 0-6,0 0 7,0 0-6,-9 10-6,9-10 6,0 0-4,0 0 3,0 0-1,0 0 9,-17 9-11,17-9 6,0 0-11,0 0 18,0 0-9,0 0-2,0 0-1,-12 11 5,12-11 1,0 0 0,0 0-3,0 0-1,0 0 13,-8 10-14,8-10-8,0 0 10,0 0-4,0 0 8,0 0-1,0 0-3,0 0 2,0 0-4,-11 14 7,11-14-5,0 0-3,0 0 4,0 0 5,0 0-5,0 0-2,0 0 1,-9 11-7,9-11 12,0 0-9,0 0 1,0 0 6,0 0-1,0 0 0,0 0-6,0 0 4,-10 13 2,10-13-2,0 0-2,0 0 9,0 0-8,0 0 2,0 0-4,0 0 3,0 0 3,0 0-4,0 0 2,0 0-1,0 0-3,-10 12 5,10-12-2,0 0 3,0 0-1,0 0 1,0 0 9,0 0-7,0 0 5,0 0 51,0 0-3,0 0-7,0 0 3,0 0 3,0 0-19,0 0-2,0 0 13,0 0-14,0 0 9,0 0-2,0 0-5,0 0-6,0 0-16,0 0 10,0 0-12,0 0 9,0 0-7,0 0-4,0 0 5,0 0 1,0 0-1,0 0-4,0 0-3,0 0-9,0 0 6,0 0-7,0 0 1,0 0 0,0 0 7,0 0 1,0 0-11,0 0 7,0 0-10,0 0 12,0 0-3,0 0 6,0 0-10,0 0-1,0 0 4,0 0-5,0 0 0,0 0 0,0 0 6,0 0-5,0 0 7,0 0-2,0 0-3,0 0-2,0 0-2,0 0-1,0 0 16,0 0-13,0 0 4,0 0-7,0 0 5,0 0 0,0 0 8,0 0-8,0 0-2,0 0-5,0 0 7,0 0 6,0 0-11,0 0 7,0 0 11,0 0-16,0 0 11,0 0-10,0 0 2,0 0-9,0 0 12,0 0 6,0 0-7,0 0 5,0 0-1,0 0 12,0 0 7,0 0 1,0 0-2,0 0-10,0 0 8,0 0-4,0 0 6,0 0-9,0 0-5,0 0 7,0 0 2,0 0 1,0 0 0,0 0-12,0 0 5,0 0-2,0 0-1,0 0 1,0 0 12,0 0-6,0 0 5,0 0-1,0 0 4,0 0 6,0 0 0,0 0 8,0 0-1,0 0 4,0 0-8,0 0 1,0 0-7,0 0-4,0 0-3,0 0-1,0 0 3,0 0-6,0 0-2,0 0-1,0 0-5,0 0-1,0 0 1,0 0-2,0 0-2,0 0 3,0 0-1,40-32-4,-40 32 0,0 0-2,12-11-2,-12 11 3,0 0-3,11-11 0,-11 11 6,0 0 1,14-12-5,-14 12 5,0 0-8,11-9 4,-11 9-2,0 0 1,0 0 1,10-10-2,-10 10 7,0 0-6,0 0 4,0 0-5,10-11 0,-10 11 2,0 0-4,0 0 5,0 0-3,12-13 2,-12 13-4,0 0-1,0 0-2,13-11 0,-13 11 6,0 0 4,0 0-6,11-10 1,-11 10 0,0 0-1,0 0 2,12-12-2,-12 12 2,0 0 3,10-11-5,-10 11-2,0 0 2,13-14-3,-13 14 4,10-9 0,-10 9 1,0 0 2,13-12-6,-13 12 1,0 0 0,13-12 0,-13 12-2,0 0 3,0 0-2,12-12 1,-12 12-1,0 0 0,0 0 0,0 0-3,0 0 2,8-12 3,-8 12 0,0 0-3,0 0-1,0 0 0,0 0-1,0 0-5,0 0-2,0 0 2,0 0-1,0 0-2,0 0 1,14-11 0,-14 11 5,0 0-4,0 0-3,0 0 2,0 0 3,0 0 10,0 0-6,0 0-4,0 0 10,0 0-7,0 0 4,0 0 1,0 0-8,0 0 8,0 0-1,0 0 3,0 0-3,0 0-1,0 0 6,0 0-10,0 0 0,0 0-3,0 0 3,0 0 0,0 0 0,0 0-1,0 0 1,0 0 2,0 0 0,0 0-2,0 0 7,0 0-9,0 0 6,0 0 0,0 0 1,0 0 1,-52 18-1,52-18-4,-15 7 6,15-7-7,-14 12 6,14-12 2,-19 12-7,19-12 10,-15 12-7,15-12 0,-16 11 4,16-11 0,-13 12 0,13-12-4,-12 9 5,12-9 2,0 0-6,-15 12 0,15-12 5,0 0 2,-15 12-8,15-12 8,0 0-6,-8 7 2,8-7 2,0 0-2,0 0-6,0 0 4,-15 9 7,15-9-6,0 0 2,0 0 3,0 0-8,-13 12 1,13-12 5,0 0-4,0 0 0,-12 12 0,12-12 4,0 0-5,-10 12 3,10-12 0,0 0 7,-11 9-9,11-9-3,0 0 9,-12 10-7,12-10 6,0 0 2,0 0-9,-15 12 8,15-12-4,0 0-4,0 0 4,-10 10 3,10-10-6,0 0 3,0 0-5,0 0 2,-11 11 0,11-11 3,0 0-2,0 0 0,0 0 6,0 0-8,0 0 7,-10 11-2,10-11 5,0 0-1,0 0 1,0 0 2,0 0-9,0 0 1,0 0 4,0 0 5,0 0-10,0 0 0,0 0-3,-12 11 2,12-11-1,0 0 3,0 0-2,0 0 3,0 0-6,0 0 5,0 0 4,0 0-8,-13 8 6,13-8 0,0 0-5,0 0 4,0 0-1,0 0 2,0 0-6,0 0 5,0 0 2,0 0-9,0 0 5,0 0 1,0 0 8,0 0-5,0 0 8,0 0-9,0 0 0,0 0 3,0 0 5,0 0-8,0 0 4,0 0 9,0 0 0,0 0-3,0 0 1,0 0 6,0 0 0,0 0 5,0 0 4,0 0 2,0 0 5,0 0-5,0 0 2,0 0-3,0 0-2,0 0-1,0 0-7,40-27 3,-40 27-10,0 0 9,13-15-3,-13 15-8,13-12-3,-13 12 4,14-14-6,-14 14-2,14-14 4,-14 14-2,19-12-2,-9 5-2,-10 7 3,18-11-2,-8 3 6,-10 8-2,21-11-3,-11 5-3,-10 6 3,18-10 4,-18 10-9,17-13 0,-17 13 3,16-7 0,-16 7-1,17-13 0,-17 13-1,15-8 1,-15 8-5,15-8 11,-15 8 3,16-6-13,-16 6 2,10-10 2,-10 10 0,17-7-1,-17 7 1,0 0-2,18-11 4,-18 11-4,10-9 5,-10 9-3,0 0 0,18-11 0,-18 11 4,12-6-8,-12 6 4,0 0 0,18-13-1,-18 13-2,0 0 4,11-10 2,-11 10-6,0 0 6,10-8-6,-10 8 3,0 0 0,0 0 3,0 0 3,15-12-2,-15 12-4,0 0 2,0 0 0,0 0-6,0 0 3,0 0-1,10-11 5,-10 11-2,0 0-3,0 0-1,0 0-1,0 0 1,0 0 0,0 0-6,0 0 1,0 0-1,0 0-1,0 0 0,0 0-3,0 0 8,0 0-8,0 0-1,0 0 8,0 0-1,0 0 1,0 0-9,0 0 6,0 0-3,0 0 8,0 0-6,0 0 6,0 0-3,0 0 0,0 0 3,0 0-1,0 0-3,0 0 5,0 0 0,0 0 0,0 0-2,0 0-1,-63 20 2,52-12 5,-3-2-3,14-6 0,-24 17 6,9-8-9,0 1 1,3 0 0,1 1-5,-4-2 5,5 3-4,-2-2 1,1 2 5,-1-3-2,1 3 2,-1-3 0,12-9-1,-18 18 3,8-10-4,10-8 5,-15 14 0,15-14-2,-17 14-3,17-14 3,-14 11 5,14-11-3,-15 11 3,15-11-8,-14 10 3,14-10 3,-11 8-3,11-8-3,0 0 4,-18 11-3,18-11 5,0 0-4,-17 8-2,17-8 10,0 0-6,-15 9 0,15-9 0,0 0 0,0 0 0,0 0 0,-13 10-3,13-10 7,0 0-3,0 0-6,0 0 8,0 0-3,0 0 1,-12 9 3,12-9-9,0 0 9,0 0 1,0 0-4,0 0-3,0 0 4,0 0 3,0 0 1,0 0 0,0 0 3,0 0-4,0 0 4,0 0 3,0 0-7,0 0 1,0 0-1,0 0-1,0 0-2,0 0 3,0 0 2,0 0-5,0 0 2,0 0-3,0 0 2,42-25 0,-42 25 4,15-11-5,-15 11 3,16-13-7,-6 7 4,-10 6 3,27-19 0,-16 9 0,2-1 0,-3 1-5,4-2 3,-5 2-1,3-1 1,-12 11 0,22-19 0,-11 7 2,-3 3-3,-8 9 2,20-17-3,-10 7-1,-10 10 0,13-14 0,-13 14 0,14-12 1,-14 12-2,11-12 0,-11 12-2,8-8 3,-8 8 0,0 0-5,17-13 4,-17 13-6,0 0 3,12-10-2,-12 10 5,0 0-7,13-9 3,-13 9 2,0 0 3,0 0-1,15-8 1,-15 8-1,0 0-4,0 0-8,0 0-7,0 0-8,0 0-1,0 0-6,0 0 0,0 0 11,0 0-4,0 0 4,0 0-10,0 0-16,0 0-33,0 0-21,0 0-41,0 0-33,0 0-67,0 0-293,0 0 207</inkml:trace>
          <inkml:trace contextRef="#ctx0" brushRef="#br1" timeOffset="-168722.3959">123 1313 1417,'-3'-16'-72,"3"16"25,0 0 21,0 0 29,0 0 28,0 0 27,0 0 21,0 0 19,2-18 2,-2 18 7,0 0 2,0 0 4,0 0-3,0 0-5,0 0-7,0 0 2,0 0-5,0 0-7,0 0-3,0 0-4,0 0-9,0 0-8,0 0-2,0 0-6,0 0-4,0 0-6,0 0-2,0 0-7,0 0-2,0 0-10,0 0-2,0 0-4,0 0 0,0 0-3,0 0-5,5-17 2,-5 17-4,0 0 0,0 0-6,0 0-2,0 0 3,0 0 0,0 0-3,0 0-5,0 0 3,0 0-3,0 0 2,0 0 1,0 0-2,0 0 3,0 0-4,0 0 1,0 0-1,8 47-4,-5-35 5,2 1-3,0 4 5,0 0-2,2 1 3,1 1-4,-3 2 2,0-4 1,2 3 1,-4-1-3,2-2 4,0 2-4,0 0 0,-2 0-1,2-3 3,-3 1-1,1-1 0,0-1 1,-3-15 1,7 28 4,-4-16-2,-3-12-3,9 27 1,-4-14 6,0 2-5,-5-15 0,6 22 7,-6-22-5,8 19-2,-8-19 5,9 19-2,-9-19-5,8 16 2,-8-16-1,5 14-1,-5-14 2,0 0 0,7 18 1,-7-18-2,0 0-2,6 16 2,-6-16 1,0 0 2,7 14-3,-7-14 1,0 0 1,0 0-2,5 13 1,-5-13 4,0 0-6,0 0 2,0 0-1,8 15 0,-8-15 4,0 0-3,0 0 0,0 0 1,0 0 4,10 12-1,-10-12-1,0 0 3,0 0-4,0 0 1,0 0 1,0 0-1,15 7 2,-15-7-5,0 0 3,0 0-4,0 0 3,0 0 1,16 4-3,-16-4 5,0 0-6,0 0 5,0 0-6,0 0 5,15 0 2,-15 0 0,0 0-4,0 0 5,0 0-7,0 0 3,27-7-1,-27 7 2,0 0-4,15-3 5,-15 3-3,0 0-1,11-9 3,-11 9 1,0 0 6,15-4 15,-15 4 0,8-8 1,-8 8-2,0 0-5,15-13 1,-15 13-3,8-9-1,-8 9-4,14-10 3,-6 2-2,-8 8-3,12-14 1,-6 6-3,-6 8 1,13-15-1,-6 8-1,-7 7-3,10-15-1,-10 15 5,8-15 9,-8 15 0,10-17-3,-10 17-1,5-12 1,0 1-2,-5 11 1,8-17-4,-4 7 0,-4 10 1,6-21-5,-1 10 2,-5 11-2,7-19-2,-2 8 3,-5 11-2,8-18-1,-5 9-3,-3 9 4,5-20-4,-5 20 2,7-16-2,-7 16 0,3-16-3,-3 16 5,5-16-1,-5 16-2,3-16 1,-3 16 5,5-17-6,-5 17-2,5-20 2,-1 10 1,-4 10-3,5-17 5,-5 17-5,5-22 3,-2 15 0,-3 7-2,7-18-1,-7 18 2,3-17 2,-3 17-4,1-14-1,-1 14 3,2-14 1,-2 14-1,0 0 0,5-19 3,-5 19-2,3-12-1,-3 12-1,0 0-2,5-19 3,-5 19 4,5-9-2,-5 9-2,0 0-1,2-19 0,-2 19 2,0 0-1,2-15 1,-2 15 1,0 0-1,0 0-1,0-18-2,0 18-1,0 0 2,0 0-2,0 0 2,0-17 0,0 17 2,0 0-2,0 0 1,0 0-2,0 0 4,-4-20-2,4 20 2,0 0-2,0 0 2,0 0-4,0-16 0,0 16 1,0 0 0,0 0 1,0 0-4,0 0 3,-5-13-3,5 13 0,0 0 1,0 0 2,0 0-4,0 0 3,0 0-1,-6-14 1,6 14 1,0 0-1,0 0-1,0 0 2,-9-11 0,9 11 0,0 0 0,0 0 0,0 0-2,0 0 2,-8-11-6,8 11 3,0 0-2,0 0 3,0 0-1,0 0-2,0 0 3,-11-8-6,11 8 5,0 0 0,0 0 0,0 0 1,0 0-1,0 0 1,0 0 0,0 0 0,0 0 0,0 0-4,0 0 0,-12-7-5,12 7 5,0 0-4,0 0-1,0 0 5,0 0 1,0 0-3,0 0 4,0 0-4,0 0 3,0 0 0,0 0 0,0 0 3,-21 2-3,21-2 2,0 0 1,0 0 1,0 0-2,0 0 2,0 0-1,-22 0-1,22 0 1,0 0 0,0 0 0,0 0 0,0 0 1,0 0-2,-18 2 3,18-2 0,0 0-2,0 0 0,0 0 0,-12 5 2,12-5-2,0 0 2,0 0 0,0 0-1,0 0 1,0 0-2,-15 3-1,15-3 0,0 0 2,0 0 0,0 0 0,-13 6-1,13-6-1,0 0 4,0 0 0,-11 10-4,11-10 2,0 0-2,-10 9-1,10-9 0,0 0 2,-9 14-1,9-14 1,0 0 1,-9 9-3,9-9 2,0 0 1,-7 10 1,7-10-2,0 0 1,-8 15-3,8-15 3,0 0-5,-7 12 3,7-12 0,0 0 1,-3 18-1,3-18 2,0 0 0,-5 14 3,5-14-3,0 0-1,-2 19 2,2-19 0,0 0 1,3 19 2,-3-19-1,0 0-2,2 19 1,-2-19-1,3 13 0,-3-13-1,0 0 3,2 17-2,-2-17 2,2 12 0,-2-12-1,0 0 1,5 17-1,-5-17 4,3 11-4,-3-11 1,0 0 0,7 17-5,-7-17 7,5 9-3,-5-9 0,0 0 4,9 14 1,-9-14-3,7 10-3,-7-10 2,0 0 3,13 9-2,-13-9 6,12 7-6,-12-7 2,13 6 0,-13-6 3,13 6-6,-13-6 0,17 3 3,-17-3-1,21 4 0,-11-1 0,-10-3 0,25 3 0,-12-2-1,-13-1 0,30 1 3,-17 0-5,4 1 1,-1-2-1,-16 0 2,37 3 2,-21-3 1,-1 0-4,2 0 0,-17 0-1,28 2 0,-17-2-2,-11 0 1,22 0 0,-22 0-1,16 0 1,-16 0 1,0 0 1,22 2-1,-22-2 1,0 0-1,16 1-1,-16-1-3,0 0 5,0 0-1,0 0-1,19 0-3,-19 0-1,0 0 3,0 0-3,0 0-1,0 0-4,0 0-3,16 2-7,-16-2-5,0 0-3,0 0-6,0 0-11,0 0-13,0 0-11,0 0-33,0 0-83,0 0-106,0 0-516,-56-15-259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28:59.89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C3F75F1-E326-473D-B342-ADF5E8326B06}" emma:medium="tactile" emma:mode="ink">
          <msink:context xmlns:msink="http://schemas.microsoft.com/ink/2010/main" type="inkDrawing" rotatedBoundingBox="16336,9236 17998,7728 18425,8198 16763,9706" semanticType="callout" shapeName="Other">
            <msink:sourceLink direction="with" ref="{190BEE11-6937-4A1D-934F-99A9CD8CCA43}"/>
            <msink:sourceLink direction="with" ref="{9A35569A-F592-44FB-A0F6-2B83A1777A3B}"/>
          </msink:context>
        </emma:interpretation>
      </emma:emma>
    </inkml:annotationXML>
    <inkml:trace contextRef="#ctx0" brushRef="#br0">0 1618 2406,'0'0'-177,"0"0"22,0 0 25,0 0 16,0 0 9,0 0 24,0 0 6,0 0 12,0 0 19,0 0 16,0 0 12,0 0 3,0 0 7,0 0 1,0 0 21,0 0-3,0 0 1,0 0 5,0 0 2,0 0 2,0 0 5,0 0 5,0 0 12,0 0-4,0 0-7,0 0 4,0 0 3,0 0-7,0 0-2,0 0 5,0 0-18,0 0 14,0 0 2,0 0-6,0 0-4,0 0 6,0 0 0,0 0-3,0 0 2,0 0 6,10-52-8,-10 52 2,0 0 0,0 0 4,5-16-12,-5 16 6,0 0-13,0 0 4,5-19 0,-5 19-2,5-10-9,-5 10 15,5-11-16,-5 11 2,8-12 0,-8 12 4,3-14-4,-3 14 0,7-10 0,-7 10-4,6-14 9,-6 14-7,9-16 9,-9 16 1,8-14 4,-8 14-1,7-14 3,-2 7-9,-5 7 2,8-18 0,-8 18-2,6-16-2,-1 5-2,-5 11-2,10-17 0,-10 17 2,5-16-3,2 6 6,-7 10-11,10-18-2,-5 10 4,-5 8 0,11-18 0,-6 6-3,2 0 2,-7 12-2,13-21-1,-8 12 3,3-3 1,-1 0-2,1-2 1,-1 5 2,-7 9-5,12-24 0,-4 12 0,-2 3 5,3-3-5,-3 3 0,-6 9-2,14-23 0,-8 13-2,1-2 6,-1 2-5,1-1 4,-7 11 2,18-21-4,-10 8-3,1 4 0,-1-2 7,0-1-2,0 0-6,1 3 3,1-3 1,0 0 4,0 0-3,-2 3 0,3-1-5,-4 0 5,1-1 0,-1 1 3,-7 10 1,18-19-6,-8 8 3,-2 0 2,2 0-2,0-1-1,0 2-1,0-2-1,2 0 0,-6 2-1,6-1 1,-2 2 7,0-2-7,-2 5 2,2-3-3,-2 0 6,0 0-4,-8 9 1,15-16-1,-5 10-3,-2-3 10,-8 9-9,17-17 8,-9 12-9,2-4 1,-10 9 5,20-15-4,-8 5 2,-3-1-2,6 4 0,-1-2 2,-1-1-1,2 1 2,-4 1-2,4-3-1,-2 4 5,1-2-3,-1-1 4,0 1 0,2 2-6,-5-3 0,3 2 4,-1 0 1,-2 1-4,3-2 0,-5 2 0,-8 7 1,20-15 0,-9 9 1,-1-1-2,2 1-1,-2-3 4,1 2-6,4 0-4,0-3 9,-2 0-5,4 3 6,0 1-2,-3-3 0,1 3-2,-1 0 4,2-3-4,-16 9 2,23-13-1,-11 8-2,-12 5 7,21-15-5,-11 7 2,-10 8 1,20-12 0,-10 6-4,-10 6 4,21-17-3,-6 7-4,-1 1 7,-1 0-2,2 0-7,3 1 10,-5-1-1,2 0-1,0 0 0,0 1-1,0 1 2,-15 7-4,21-13 5,-21 13 0,17-9-5,-17 9 2,13-9 16,-13 9-18,13-9 4,-13 9-4,0 0 1,13-7 6,-13 7-9,0 0 2,0 0 2,15-9-1,-15 9 3,0 0-3,0 0 0,14-8-3,-14 8 0,0 0 5,0 0 0,0 0-1,16-7-1,-16 7 4,0 0-5,0 0 2,0 0 0,0 0 0,0 0 0,15-7 2,-15 7-1,0 0 2,0 0-3,0 0 5,0 0 0,0 0 1,0 0 1,0 0 9,0 0 4,0 0 7,0 0-2,0 0 2,0 0-1,0 0 3,0 0 4,0 0-8,0 0 1,0 0-4,0 0-1,0 0-5,0 0 1,-18-28-5,18 28 2,-13-7-7,13 7 3,-14-7 1,14 7-8,-13-6 1,13 6-3,-15-7 0,15 7-1,-20-5-9,7-1-2,13 6 2,-25 0 2,12-2-5,13 2 2,-30-2-1,14 0-5,-2 2-1,18 0 3,-32-3-1,16 3-3,-1 0 0,17 0 2,-31-2-3,16 2 3,15 0 0,-27-3 6,12 3-3,15 0-2,-24-3 4,24 3 2,-25-2 1,25 2 4,-20-1-5,20 1 8,-18-3-3,18 3 3,-17-3-2,17 3 1,0 0 1,-20-2 1,20 2-3,0 0 1,-14-2-2,14 2 6,0 0-4,0 0-1,0 0-1,-20-2-2,20 2 1,0 0 0,0 0 0,0 0 1,0 0 5,0 0-9,0 0 1,0 0-4,0 0 7,0 0-2,0 0-4,0 0-1,0 0 2,-19 3 2,19-3-3,0 0 3,0 0 1,0 0 0,0 0 6,0 0 0,0 0-1,43 20 1,-28-17-2,5 3 1,-2-3 5,4 2-1,3-2-1,-2-2-3,2 2 2,-2 0 4,2 0-3,-1-1 2,-2-1-10,-1 4 2,-4-3 2,-17-2-1,30 3 2,-30-3-4,25 4 3,-25-4-1,19 2 3,-19-2 5,19 6-10,-19-6-2,18 3 6,-18-3-1,18 3 0,-18-3 3,13 8 2,-13-8-1,20 6-3,-20-6 2,15 5 1,-15-5 3,0 0-8,20 5 5,-20-5-1,0 0 1,0 0-2,20 6 7,-20-6-4,0 0 2,11 6-4,-11-6 0,0 0-2,0 0-3,0 0 4,0 0 1,0 0 2,22 2 2,-22-2-2,0 0-1,0 0 0,16 2-2,-16-2 4,0 0-3,0 0-5,22 6 3,-22-6 1,0 0 0,0 0 5,23 0-9,-23 0 11,0 0-6,0 0 0,21 3-2,-21-3 2,0 0-1,0 0 4,0 0 4,0 0-9,22 0 4,-22 0-3,0 0 0,0 0-3,0 0 6,0 0-1,0 0 2,0 0-7,0 0 3,0 0 0,0 0-1,0 0-3,0 0 3,0 0-1,0 0 4,16 3-1,-16-3 1,0 0 1,0 0 5,0 0-8,0 0 1,0 0-2,0 0-2,0 0 1,0 0 0,0 0 2,0 0 4,0 0-4,0 0-8,0 0 7,0 0-3,0 0 0,0 0-5,0 0 9,-23 38-1,23-38-3,-11 18 4,4-7-3,7-11 0,-17 23-5,9-9 8,2-4 0,6-10-4,-14 22 1,6-11 3,1 0-2,7-11 3,-9 16 4,4-8-4,5-8-2,-10 15 1,10-15 5,-9 10-3,9-10 0,-8 9 0,8-9 3,0 0-3,-8 12 4,8-12-8,0 0 5,0 0 3,0 0-2,-12 15 3,12-15-7,0 0-30,0 0-34,0 0-68,0 0-104,0 0-457,0 0-56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33:04.67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38FC322E-F2C5-443A-B26A-262F4F3EA340}" emma:medium="tactile" emma:mode="ink">
          <msink:context xmlns:msink="http://schemas.microsoft.com/ink/2010/main" type="inkDrawing" rotatedBoundingBox="10043,10668 11376,10640 11377,10717 10045,10744" semanticType="underline" shapeName="Other">
            <msink:sourceLink direction="with" ref="{410460D4-1136-403E-93D9-A744C4CF0C68}"/>
          </msink:context>
        </emma:interpretation>
      </emma:emma>
    </inkml:annotationXML>
    <inkml:trace contextRef="#ctx0" brushRef="#br0">0 1 1879,'0'0'-149,"0"0"17,0 0 26,0 0 7,0 0 12,0 0 2,0 0 16,0 0 6,0 0 2,0 0 5,0 0 5,0 0 3,0 0 4,0 0 9,0 0 6,0 0-1,0 0 17,0 0 6,0 0 9,0 0-4,0 0 11,0 0 2,0 0-3,0 0 15,0 0-16,0 0-1,0 0 20,0 0-7,0 0-17,0 0-9,0 0 10,0 17 3,0-17-1,0 0-9,0 0 8,0 0 1,0 0-3,0 0 8,0 0-6,0 0 13,0 0-22,0 0 12,0 0-2,0 0-7,0 0 1,0 0 14,0 0 1,0 0 9,0 0-5,0 0 8,0 0-6,0 0 1,0 0-8,0 0 8,0 0-1,0 0-2,0 0-1,0 0-7,0 0 2,0 0-6,0 0 4,0 0 2,0 0 4,0 0 3,0 0 0,0 0 3,0 0 9,0 0-15,0 0 3,0 0 1,0 0-2,0 0-7,0 0 10,0 0-8,0 0 15,0 0-20,0 0-3,0 0 4,0 0 6,0 0 2,0 0-4,0 0-7,0 0-6,0 0 3,0 0 2,0 0 1,0 0-1,0 0-4,0 0 10,33 7-9,-33-7 7,0 0 2,0 0-14,0 0 3,0 0 2,0 0 1,0 0-9,18 5 12,-18-5-1,0 0-9,0 0 9,17 2 15,-17-2-24,0 0 8,0 0-1,0 0 5,26 3 5,-26-3 10,0 0 3,0 0 5,0 0-8,0 0-4,20 2 15,-20-2-21,0 0 11,0 0-7,0 0-4,0 0 2,0 0-6,0 0 8,0 0-11,0 0 2,0 0 1,0 0-7,20-2 11,-20 2 2,0 0-9,0 0 0,0 0 0,0 0-3,0 0 4,0 0 3,0 0-7,0 0-3,0 0 6,0 0-3,0 0-3,0 0-5,0 0 13,0 0-13,0 0 4,0 0-8,23 0 14,-23 0 3,0 0-11,0 0 2,0 0 1,0 0-2,0 0 2,20 2 6,-20-2-10,0 0 2,0 0 4,0 0-6,0 0 1,21 2 4,-21-2 1,0 0-5,0 0-2,0 0 10,0 0-10,0 0 5,0 0 3,0 0-1,20 0 5,-20 0-3,0 0-7,0 0 0,0 0 6,0 0-1,0 0-9,23 0 7,-23 0-6,0 0 12,0 0-5,0 0 5,15 5-5,-15-5 1,0 0-1,0 0-1,0 0-1,0 0 2,18 1 2,-18-1-6,0 0 3,0 0 5,0 0-8,0 0-2,0 0 7,0 0-5,0 0 12,22 2-12,-22-2 0,0 0 7,0 0-2,0 0-2,16 1-9,-16-1 12,0 0 0,0 0-6,0 0 6,0 0-3,0 0-8,15 2 16,-15-2-8,0 0-2,0 0 1,0 0-1,0 0 1,0 0 4,0 0-6,0 0 0,18 1 9,-18-1-6,0 0 3,0 0 0,0 0-8,0 0 7,19 0 1,-19 0 7,0 0-12,0 0 2,0 0-7,0 0 6,0 0 2,0 0-8,0 0 7,0 0-10,21 2 17,-21-2-16,0 0 3,0 0 2,0 0-4,0 0 4,0 0 8,0 0 2,0 0-6,0 0 8,15 1-11,-15-1 4,0 0 4,0 0-4,0 0-2,0 0-2,18 2 4,-18-2-1,0 0 9,0 0-9,0 0 10,0 0-13,0 0 3,18 2-1,-18-2-2,0 0-6,0 0 16,15 2-11,-15-2 3,0 0-1,0 0 4,15 3-4,-15-3 2,0 0 6,0 0 0,18 0 0,-18 0-1,0 0-7,0 0 3,18 0-1,-18 0-6,0 0 6,0 0 2,0 0-1,0 0-2,19 1-2,-19-1 0,0 0 1,0 0 1,0 0-1,0 0-1,0 0 5,0 0-2,0 0-2,0 0 4,0 0 2,20 1-4,-20-1-1,0 0 2,0 0 4,0 0-8,14 1-2,-14-1 7,0 0 12,0 0-16,0 0-1,0 0 1,0 0-5,22 0 8,-22 0 1,0 0 4,0 0-5,0 0 3,0 0-6,18-1 2,-18 1 2,0 0-9,0 0 4,0 0 8,0 0-11,0 0 10,22 0 1,-22 0-5,0 0 0,0 0 2,0 0 3,16-1-5,-16 1 3,0 0-2,0 0 6,0 0-5,18-1 2,-18 1 8,0 0 1,0 0 4,0 0 5,0 0-8,0 0 1,0 0-5,0 0 0,18-3 3,-18 3-2,0 0-1,0 0 3,0 0-2,0 0 1,0 0-10,19 0 3,-19 0 4,0 0-4,0 0-4,0 0 5,0 0-5,0 0 5,21-4 5,-21 4-7,0 0-4,0 0 0,0 0 4,0 0 1,0 0-3,0 0 4,15-3 4,-15 3 1,0 0-8,0 0 7,0 0-5,0 0 5,0 0-10,0 0 5,0 0 7,17-2-5,-17 2 13,0 0-13,0 0-5,0 0-5,0 0-1,0 0 4,0 0 5,0 0-6,18 0-1,-18 0 2,0 0 7,0 0-7,0 0 3,0 0-4,0 0 3,0 0-6,0 0 4,23-1 4,-23 1-4,0 0 2,0 0 1,0 0-5,0 0 9,0 0-6,0 0 2,23-2 1,-23 2 2,0 0-6,0 0 1,0 0-4,0 0 5,0 0-6,18-3 11,-18 3 4,0 0-16,0 0 15,0 0-10,0 0 0,0 0 0,0 0 0,0 0-1,0 0-1,22-3 1,-22 3-3,0 0 2,0 0 8,0 0-2,0 0-3,0 0 3,0 0-2,21-3-4,-21 3 4,0 0-8,0 0 10,0 0-8,0 0 8,0 0-6,22-2-2,-22 2-2,0 0 9,0 0-4,0 0 2,0 0-4,0 0-2,0 0 2,0 0 3,0 0 3,0 0-6,0 0 2,21 0 2,-21 0 0,0 0-2,0 0-2,0 0 2,0 0 1,0 0 3,0 0-3,0 0 5,18-5-5,-18 5-3,0 0 5,0 0-1,0 0-8,0 0 6,0 0 6,20-2-9,-20 2 3,0 0 1,0 0 1,0 0-2,0 0 1,0 0 0,0 0-3,0 0 6,0 0-6,0 0 4,0 0 2,0 0-6,0 0-1,0 0 2,0 0-1,25 0 1,-25 0 7,0 0-3,0 0-4,0 0 2,0 0-7,0 0 7,0 0 12,0 0 0,0 0-7,22 2-8,-22-2-4,0 0 3,0 0-3,0 0 4,0 0 9,0 0-8,24-2 8,-24 2-5,0 0-4,0 0 3,0 0 5,20 0-5,-20 0 5,0 0-2,0 0-2,0 0 6,0 0 0,0 0-9,23-3-6,-23 3 19,0 0-11,0 0 0,0 0-1,0 0 1,22-2 0,-22 2 0,0 0 1,0 0-5,0 0 5,20-2 2,-20 2 1,0 0-1,0 0 0,0 0 2,0 0-3,23-5 0,-23 5 4,0 0-1,0 0-6,0 0 2,0 0 5,20 0 0,-20 0-10,0 0 3,0 0 0,0 0 2,20-2-1,-20 2 5,0 0-5,0 0-2,0 0 2,19-3 1,-19 3-5,0 0 5,0 0 2,0 0-6,0 0 5,22-3-4,-22 3 4,0 0 2,0 0-10,0 0 8,0 0 0,0 0-3,21-1 1,-21 1-1,0 0 5,0 0-6,0 0 2,0 0-1,24 0 1,-24 0-1,0 0 1,0 0 0,19-2 2,-19 2-2,0 0-2,0 0-1,0 0 4,0 0 1,22-2-4,-22 2 1,0 0 2,0 0-2,0 0 6,0 0-5,0 0 3,0 0-4,0 0-3,23 0 1,-23 0 0,0 0 5,0 0-1,0 0-2,0 0 2,0 0-1,0 0 0,0 0-24,0 0-33,0 0-40,0 0-45,17 4-41,-17-4-408,0 0 118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32:30.49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DD271D4-59E3-4497-B7AB-909A3B57DA45}" emma:medium="tactile" emma:mode="ink">
          <msink:context xmlns:msink="http://schemas.microsoft.com/ink/2010/main" type="inkDrawing" rotatedBoundingBox="10943,10610 12948,10639 12947,10699 10942,10670" semanticType="underline" shapeName="Other">
            <msink:sourceLink direction="with" ref="{410460D4-1136-403E-93D9-A744C4CF0C68}"/>
          </msink:context>
        </emma:interpretation>
      </emma:emma>
    </inkml:annotationXML>
    <inkml:trace contextRef="#ctx0" brushRef="#br0">34 0 2070,'0'0'-151,"0"0"16,-10 5 17,10-5 19,0 0 10,0 0-4,0 0 17,0 0 5,0 0 20,-11 8 11,11-8 9,0 0 17,0 0 19,0 0 2,0 0 8,0 0 23,0 0-2,0 0 7,0 0 6,0 0 4,0 0-2,0 0 8,0 0-11,0 0-4,0 0-4,0 0-6,0 0 11,0 0-12,0 0-5,0 0-3,0 0 8,0 0-12,-14 12-15,14-12 5,0 0-2,0 0 6,0 0 8,0 0 4,0 0 4,0 0 2,0 0-6,0 0 7,0 0 0,0 0-10,0 0-8,0 0 9,0 0-13,0 0 3,0 0-5,0 0 6,0 0-3,0 0 2,0 0-4,0 0 3,0 0 4,0 0-12,0 0 1,0 0 3,0 0-10,0 0 5,0 0 0,0 0 0,0 0 1,0 0-2,0 0 0,35 12 15,-35-12 6,20 4 7,-20-4-6,21 2 1,-21-2-3,24 3-6,-24-3 1,26 3 2,-26-3-8,26 3 1,-12-2-2,-14-1 6,29 2-4,-29-2-7,32 3 2,-16-1 3,-16-2-7,34 1 3,-15 1-5,3-1 6,-1-1 0,-1 1-2,-20-1 1,40-2-2,-20 2-3,-20 0 5,33 0-3,-33 0 0,28 0 6,-28 0-2,25-2-1,-25 2-3,21-1 0,-21 1 3,0 0-7,27 0 6,-27 0-2,20-2 0,-20 2 0,0 0-1,29 0-2,-29 0 1,25 0-3,-25 0 3,27 0 0,-27 0-3,33-1 2,-17 1 1,-16 0-3,40 1 0,-22-2 1,-18 1 0,33 3-5,-18-3 8,-15 0-1,28 1-3,-28-1 0,25 2 0,-25-2 0,21 0-4,-21 0 3,19 1-1,-19-1 2,21 1 6,-21-1-5,25 1-1,-25-1 0,25 3 4,-25-3-3,26 1-2,-26-1-2,30 0 10,-30 0-5,28 2-1,-28-2-2,27 1 6,-27-1-2,19-1-3,-19 1-3,0 0 3,30 0-1,-30 0 4,0 0-2,22 0-2,-22 0 2,0 0-4,0 0 3,23 0-2,-23 0 4,0 0 1,23 1-8,-23-1 7,21 1 0,-21-1-1,29 2 0,-29-2-3,29 1 3,-14-1 0,-15 0 0,27 0-1,-27 0 9,23 2-11,-23-2 2,20 0 1,-20 0 2,0 0-3,23 0 1,-23 0-2,0 0 3,25-2 0,-25 2-6,0 0 5,26 0-2,-26 0 1,20 0-5,-20 0 3,23 2 0,-23-2 0,22 2 4,-22-2 2,23 0-4,-23 0 3,21 0-3,-21 0 3,0 0 1,30 0-4,-30 0-1,0 0 3,23 0-4,-23 0 3,18-2 1,-18 2 0,0 0-4,25-2 5,-25 2-6,0 0 9,28-1-8,-28 1 0,18-2 0,-18 2 5,22-2-2,-22 2 4,20-2-6,-20 2 0,0 0 2,26-3-1,-26 3-2,0 0 5,25-2-3,-25 2-1,0 0 1,18-1 0,-18 1 0,0 0-5,0 0 8,22-3-5,-22 3 6,0 0-10,0 0 2,0 0 0,29 0 4,-29 0 1,0 0-2,20 0 4,-20 0-3,0 0-2,22 0 0,-22 0-2,0 0 10,0 0-7,26-3 5,-26 3-4,0 0 1,18-3-3,-18 3 3,0 0 1,0 0-4,0 0 3,25-1-1,-25 1-2,0 0 3,0 0-1,0 0-4,20-1 8,-20 1-4,0 0 0,0 0 1,0 0 0,0 0-3,0 0 1,0 0-2,0 0 7,0 0-7,0 0 5,0 0 0,0 0-7,22-1 4,-22 1 1,0 0 6,0 0-8,0 0 2,0 0-11,0 0-27,0 0-21,0 0-33,0 0-34,0 0-53,0 0-58,0 0-396,0 0 55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32:33.09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1E8197EF-AF86-4F5F-A0CE-3A2108B5E772}" emma:medium="tactile" emma:mode="ink">
          <msink:context xmlns:msink="http://schemas.microsoft.com/ink/2010/main" type="inkDrawing" rotatedBoundingBox="11166,11174 13422,11113 13424,11152 11167,11212" shapeName="Other"/>
        </emma:interpretation>
      </emma:emma>
    </inkml:annotationXML>
    <inkml:trace contextRef="#ctx0" brushRef="#br0">79 35 1743,'0'0'-134,"0"0"19,0 0 9,0 0 27,0 0 14,0 0 11,-17 5 20,17-5 9,0 0 6,0 0 6,0 0 10,0 0 16,0 0-6,0 0 13,0 0 0,0 0 6,0 0 4,0 0-9,0 0-8,-24 3-13,24-3 11,0 0 4,0 0-15,0 0 6,0 0 6,0 0-2,0 0 2,0 0 8,0 0-7,0 0 0,0 0-2,0 0 2,0 0-2,0 0 3,0 0 2,0 0 1,0 0-6,0 0 7,0 0-6,0 0-5,0 0-1,0 0 2,0 0-8,0 0 12,0 0-2,0 0-4,-17 5-3,17-5 3,0 0-7,0 0 2,0 0 2,0 0-1,0 0 3,0 0 1,0 0-9,0 0 4,0 0-1,0 0 11,0 0 9,0 0 16,0 0 16,0 0 1,0 0-2,0 0 5,0 0-7,0 0-4,0 0 2,0 0-6,0 0-4,0 0-9,0 0 0,0 0 1,0 0-8,0 0-3,0 0-6,0 0 10,0 0-8,0 0 0,0 0-7,0 0 3,0 0-9,0 0 6,-21 0-4,21 0 1,0 0 3,0 0-11,0 0 6,0 0-4,0 0 4,0 0-1,0 0-2,0 0 1,0 0-2,0 0-5,0 0 6,0 0-1,0 0 2,0 0 0,0 0 3,0 0 1,0 0-6,0 0 6,0 0-4,0 0 4,0 0-3,0 0 5,0 0-9,0 0 7,0 0 5,0 0-8,0 0 2,0 0 0,0 0 2,0 0 1,57 7 2,-57-7-1,20 0-2,-20 0-3,23 0-2,-23 0 5,30 0-1,-30 0 2,30 2-7,-13-2 3,-17 0 2,33 1-6,-18 0 6,-15-1-4,33 0 7,-33 0-6,33 1-4,-18-2 7,-15 1-2,29 0 1,-29 0 2,32-1-6,-32 1 3,29-1 0,-15 1 2,-14 0 1,28-2-5,-15 2 2,-13 0-4,30-1 6,-17 1-4,-13 0 6,25-2-10,-25 2 1,21 0 11,-21 0-13,20 0 8,-20 0-1,17 0 1,-17 0-7,18-3 8,-18 3-5,16 0-1,-16 0-3,20-1 10,-20 1-5,23 0 3,-23 0-4,24-1-2,-24 1 4,19 0-1,-19 0-5,22 0 14,-22 0-6,20-1-4,-20 1-2,20 0 2,-20 0-1,24-1 2,-24 1 2,24 0-4,-24 0 2,23-2-1,-23 2 0,23-3-2,-10 3 6,-13 0 5,27 0-4,-27 0-7,28-3 7,-13 3-4,-15 0 6,28 0-8,-15-2 0,-13 2 0,25 0 1,-25 0-2,26-2 2,-26 2 6,18 2-10,-18-2 3,24 0-2,-10-2 4,-14 2 7,25 0-7,-25 0 6,30-2-8,-13 2 5,-1 0-3,2 0 1,0 0 1,2 2-2,2-4 0,-6 1 0,1-1 2,-17 2 1,31-1-3,-17 0 8,-14 1-9,26 0 2,-26 0 2,20-2 1,-20 2-1,21 0 0,-21 0-3,20-1 5,-20 1-1,23 0 1,-6 0-2,-17 0-3,28 0 2,-13-2 0,-15 2-2,30-1 3,-17 1-4,-13 0 3,25-1 0,-25 1-6,21-1 0,-21 1 6,17 0 2,-17 0-1,16-3 1,-16 3-1,0 0-2,23-1 6,-23 1-11,14-2 4,-14 2 0,0 0 0,0 0 0,26-1 11,-26 1 3,0 0 8,0 0-6,25-3-1,-25 3 1,0 0-4,21-1 1,-21 1-5,0 0 2,25-1 2,-25 1-4,0 0 1,22-1-1,-22 1-1,0 0-5,0 0 9,23-2-8,-23 2 4,0 0-3,0 0 3,25 0-2,-25 0-5,0 0 5,0 0-3,23 0-4,-23 0 5,0 0 1,0 0 1,26 0-5,-26 0 1,0 0-2,0 0 0,27-3 5,-27 3-2,0 0-2,20 0 0,-20 0 4,0 0 0,0 0-3,21 0 1,-21 0-4,0 0 4,0 0 0,25 0 0,-25 0-5,0 0 6,0 0-3,25 0 0,-25 0 0,0 0 0,0 0 1,23 0 1,-23 0-4,0 0 7,0 0-4,20 0-5,-20 0 10,0 0-9,0 0 2,0 0-3,21 5 3,-21-5 2,0 0 4,0 0-6,0 0 2,20 0-2,-20 0 1,0 0-3,0 0 1,0 0 5,0 0-1,0 0-5,23 1 1,-23-1 2,0 0 2,0 0-4,17 0 0,-17 0-2,0 0 3,0 0 1,18 1 3,-18-1-1,0 0 0,0 0-1,20 1 0,-20-1 2,0 0-6,0 0 3,18 1 0,-18-1 5,0 0-5,0 0 3,16 2-7,-16-2 5,0 0 1,0 0-1,0 0 4,22 0-6,-22 0 0,0 0-1,0 0 9,16 0-10,-16 0 2,0 0 5,0 0-4,15 3 0,-15-3 1,0 0-5,0 0 4,0 0 0,0 0 0,0 0-2,0 0 4,17 1-2,-17-1-1,0 0 2,0 0-1,0 0 7,0 0-9,0 0 6,0 0-9,0 0 6,0 0-3,0 0 2,0 0 1,0 0-5,0 0 4,0 0-2,0 0 0,0 0 1,0 0-8,0 0-16,0 0-26,0 0-25,0 0-30,0 0-44,0 0-55,0 0-441,0 0 31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33:07.75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2579138E-B586-42DA-BEC1-55A7A58E3A3B}" emma:medium="tactile" emma:mode="ink">
          <msink:context xmlns:msink="http://schemas.microsoft.com/ink/2010/main" type="inkDrawing" rotatedBoundingBox="10049,11319 11648,11205 11650,11247 10052,11360" shapeName="Other"/>
        </emma:interpretation>
      </emma:emma>
    </inkml:annotationXML>
    <inkml:trace contextRef="#ctx0" brushRef="#br0">0 107 1620,'0'0'-126,"0"0"21,28-2 19,-28 2 13,0 0 10,0 0 15,0 0-2,0 0 13,0 0 6,0 0-4,0 0 4,0 0 7,0 0 0,0 0 12,0 0 5,0 0-7,0 0 14,0 0 7,0 0 20,0 0-4,0 0 16,0 0 6,0 0-1,0 0 28,0 0-8,0 0-5,0 0 5,0 0-1,0 0 2,0 0-3,0 0-9,0 0-2,0 0-2,0 0-1,15 2-12,-15-2-4,0 0 1,0 0 3,0 0-5,0 0 2,0 0-10,0 0-4,0 0 2,0 0-5,0 0-8,0 0 8,0 0-13,0 0 5,0 0 6,0 0-5,0 0 2,19 0-8,-19 0 2,0 0-4,0 0 11,0 0-5,0 0-6,0 0 8,0 0 14,0 0 9,18-7 0,-18 7 0,0 0-1,0 0-3,16-2 0,-16 2 0,0 0-6,0 0-6,22-2 1,-22 2-2,0 0-1,18-3 2,-18 3-9,0 0 4,20-3 2,-20 3-5,0 0-2,16 0-1,-16 0 2,0 0-2,0 0-3,22 0 3,-22 0-1,0 0 3,16-3-3,-16 3 4,0 0-5,19-1-3,-19 1 0,0 0-2,0 0 8,23 0-9,-23 0 4,0 0-1,20 0 2,-20 0-1,0 0-2,23 0 2,-23 0 0,15 1 1,-15-1-2,14 1-2,-14-1 5,19 2-2,-19-2 1,20 3 5,-20-3-6,16 0 0,-16 0-5,17 3 8,-17-3-5,0 0 1,21-3 5,-21 3-3,0 0 2,20 3-4,-20-3 5,0 0-4,18-3-2,-18 3 6,0 0-9,18 3 3,-18-3-3,0 0 3,19 0-1,-19 0 5,0 0 0,19-3-3,-19 3 1,0 0-2,17 3-1,-17-3 0,0 0 4,20-3-4,-20 3 2,0 0 2,20 3-3,-20-3 5,0 0-5,18-3 1,-18 3 2,0 0-7,18 0 8,-18 0-2,0 0-6,20 0 6,-20 0 3,0 0-3,20 0-1,-20 0-1,0 0 1,0 0 5,24 0-5,-24 0 4,0 0-8,19-5 2,-19 5 2,0 0 0,16 0 1,-16 0-8,0 0 7,18-1 3,-18 1-3,0 0 0,19 1 3,-19-1-6,0 0 4,18-1-3,-18 1 3,0 0 0,0 0-1,18-2-1,-18 2 2,0 0 1,0 0 2,18 1-2,-18-1 0,0 0 2,0 0-3,0 0-4,18-1 6,-18 1-2,0 0-1,0 0 3,15-3-3,-15 3-4,0 0 4,0 0-4,0 0 3,18-1 5,-18 1-8,0 0 2,0 0 6,19-2-1,-19 2 0,0 0-6,0 0 6,0 0-1,16-1 4,-16 1-8,0 0 0,0 0 4,0 0-4,17-3 3,-17 3-4,0 0 7,0 0-2,0 0-1,0 0-1,15-3-1,-15 3 1,0 0-3,0 0-2,0 0 13,0 0-6,19 0-3,-19 0 5,0 0-7,0 0 5,14-5-1,-14 5 4,0 0-1,0 0-8,0 0 4,19-2 2,-19 2 0,0 0-6,0 0 4,17-5 4,-17 5-5,0 0 5,0 0-5,0 0 2,18-2 3,-18 2-8,0 0 3,0 0 5,0 0-4,18-2-3,-18 2 4,0 0-2,0 0 1,14-3 0,-14 3 0,0 0-1,0 0 7,0 0-4,0 0-1,18-3 0,-18 3 3,0 0-4,0 0 1,0 0 1,0 0-5,0 0 4,16-2-1,-16 2 0,0 0-5,0 0 3,0 0 3,0 0-4,17 0 7,-17 0-8,0 0 8,0 0-2,0 0-1,16-4 5,-16 4-4,0 0-2,0 0 0,19-5-2,-19 5 14,0 0-9,14-1 2,-14 1 16,0 0 3,0 0 0,17-3-7,-17 3-2,0 0 5,0 0-6,17-3-2,-17 3-2,0 0-2,0 0 2,16-2-2,-16 2-3,0 0 1,0 0 2,17-3-7,-17 3 4,0 0 2,0 0-3,0 0 1,23-2 0,-23 2 0,0 0-3,16-3 3,-16 3-1,0 0-4,15-4 2,-15 4-5,0 0 3,17-1 4,-17 1-4,0 0 2,20-1-2,-20 1-1,0 0 5,21-2-3,-21 2 0,0 0-2,20 0-1,-20 0 4,0 0-2,21 0 0,-21 0 1,22-1-1,-22 1 3,21-2 2,-21 2-9,22-3 7,-22 3-2,25-2 3,-25 2-5,18 0 3,-18 0-3,21-2 2,-21 2-1,20-3 0,-20 3-2,18-2-12,-18 2-25,20 0-17,-20 0-6,18 0-22,-18 0-43,19 0-36,-19 0-51,24 2-433,-24-2 26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33:15.46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6CB4B2B4-AC11-4C83-8D37-7E91BD57AB0F}" emma:medium="tactile" emma:mode="ink">
          <msink:context xmlns:msink="http://schemas.microsoft.com/ink/2010/main" type="writingRegion" rotatedBoundingBox="10226,11479 14427,11463 14432,12831 10232,12847"/>
        </emma:interpretation>
      </emma:emma>
    </inkml:annotationXML>
    <inkml:traceGroup>
      <inkml:annotationXML>
        <emma:emma xmlns:emma="http://www.w3.org/2003/04/emma" version="1.0">
          <emma:interpretation id="{2109F338-2A01-49FF-8D30-C3C00A650646}" emma:medium="tactile" emma:mode="ink">
            <msink:context xmlns:msink="http://schemas.microsoft.com/ink/2010/main" type="paragraph" rotatedBoundingBox="10226,11479 14427,11463 14432,12831 10232,128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74504E-0F51-4C3A-B02C-B920E9F2758C}" emma:medium="tactile" emma:mode="ink">
              <msink:context xmlns:msink="http://schemas.microsoft.com/ink/2010/main" type="line" rotatedBoundingBox="10226,11479 14427,11463 14432,12831 10232,12847"/>
            </emma:interpretation>
          </emma:emma>
        </inkml:annotationXML>
        <inkml:traceGroup>
          <inkml:annotationXML>
            <emma:emma xmlns:emma="http://www.w3.org/2003/04/emma" version="1.0">
              <emma:interpretation id="{EAE84808-72C3-4E89-BFF3-E9E094F62A45}" emma:medium="tactile" emma:mode="ink">
                <msink:context xmlns:msink="http://schemas.microsoft.com/ink/2010/main" type="inkWord" rotatedBoundingBox="10226,11479 14427,11463 14432,12831 10232,12847"/>
              </emma:interpretation>
              <emma:one-of disjunction-type="recognition" id="oneOf0">
                <emma:interpretation id="interp0" emma:lang="en-US" emma:confidence="0.5">
                  <emma:literal>degree</emma:literal>
                </emma:interpretation>
                <emma:interpretation id="interp1" emma:lang="en-US" emma:confidence="0">
                  <emma:literal>degreed</emma:literal>
                </emma:interpretation>
                <emma:interpretation id="interp2" emma:lang="en-US" emma:confidence="0">
                  <emma:literal>deglove</emma:literal>
                </emma:interpretation>
                <emma:interpretation id="interp3" emma:lang="en-US" emma:confidence="0">
                  <emma:literal>chegre</emma:literal>
                </emma:interpretation>
                <emma:interpretation id="interp4" emma:lang="en-US" emma:confidence="0">
                  <emma:literal>elegies</emma:literal>
                </emma:interpretation>
              </emma:one-of>
            </emma:emma>
          </inkml:annotationXML>
          <inkml:trace contextRef="#ctx0" brushRef="#br0">4237-4138 1624,'0'0'-97,"0"0"17,0 0 26,0 0 30,0 0-5,11 4 13,-11-4 6,0 0-1,0 0 3,0 0 4,0 0-2,0 0 6,0 0-5,0 0 18,0 0-10,0 0-3,12 5 25,-12-5-5,0 0 17,0 0 2,0 0 3,0 0 10,0 0 3,0 0 5,0 0 3,0 0-9,0 0-3,0 0-13,0 0-7,0 0 15,0 0-10,0 0-14,0 0 7,0 0-5,0 0-3,-38-22-11,38 22 9,-17-6-15,17 6-1,-21-3 0,21 3 6,-25-2-2,25 2-13,-23-1 0,23 1 4,0 0-4,-35 2-3,35-2 8,-23 4-2,23-4-3,-25 6 6,15-3-10,10-3 3,-21 10-5,11-5-1,10-5 5,-17 11 6,9-3-2,8-8-1,-12 18 2,8-9 1,4-9 6,-5 19 2,0-7 0,5-12-5,-2 25 11,4-13-14,-2-12 17,6 24-2,-1-12 0,-5-12-8,8 19-2,-1-10 12,1-2-1,1 0-7,-9-7 3,19 15 6,-10-11-8,2 0 5,-11-4-9,25 5 8,-12-2-12,-13-3 9,25 4-3,-25-4 7,22 0 1,-22 0 1,21-4-4,-21 4-2,23-5-9,-11 2 10,1-1-15,2-3 10,-3 1 2,1-2 4,3-2-10,-2 0 3,0-1 2,0 0 9,1 1-15,-1-7 7,-2 6-3,3-1 3,-5 0-7,1-3 6,-1 3 1,0-1-5,-2-1 8,-1 1 0,0 0-6,-4-1 0,-3 14-5,7-32 6,-4 19 5,-3 13-3,0-32-6,0 10 2,2 6 5,-2-5-10,0 2 9,0 19-4,0-40-3,1 21-3,-1 19 10,0-31-11,0 16 1,0 15-1,0-25 3,0 25 6,0-24 5,0 24 9,-1-20-5,1 20 2,-2-20-4,2 20 10,0 0-4,-2-27 3,2 27 3,0 0-8,-1-24 1,1 24 0,0 0 2,0-19-10,0 19 0,0 0-2,0 0 2,-4-19-5,4 19-3,0 0-5,0 0 9,0 0-11,0 0 2,0 0-4,-1-21 5,1 21 1,0 0-10,0 0 0,0 0 1,0 0 2,0 0-1,0 0-6,0 0 14,0 0-7,0 0-2,0 0 6,0 0-6,0 0 2,0 0 1,0 0-2,0 0 1,0 0 1,0 0-3,0 0 4,0 0-1,0 0 0,0 0-3,-19 43 6,19-43 3,-3 24-8,3-24-3,-3 32 9,1-14 4,2 0 0,-1 1 2,1 1-9,-2 0 1,2 0 5,0 3-3,2-3-3,-2 1 8,1 0 1,1 0 7,1 1-7,0 1 2,1-4-1,1 2 1,0 2 4,3 1 1,0-2 2,2 2-1,0-3-4,0 1 1,0 0 1,0-4 2,-2 1 2,0-2-5,2-3 2,-3 2-6,1-4 3,-1-1 3,-4-1-3,-3-10-3,10 19 5,-5-10 1,-5-9-5,8 14 6,-8-14-1,7 12-20,-7-12-30,0 0-66,16 3-74,-16-3-98,0 0-321,29-17 108</inkml:trace>
          <inkml:trace contextRef="#ctx0" brushRef="#br0" timeOffset="2029">4713-4190 1635,'0'0'-135,"-10"9"9,10-9 11,0 0 20,0 0 20,-8 11 11,8-11 15,0 0 15,0 0-1,-8 12 11,8-12 7,0 0-2,0 0 0,-7 12 8,7-12 1,0 0-1,0 0 8,0 0-3,-5 14 5,5-14-1,0 0 4,0 0 10,0 0-5,0 0 2,7 24 5,-7-24 5,0 0-5,11 12-2,-11-12 0,12 4 12,-12-4 4,15 3-1,-15-3 5,0 0-8,23-3 16,-23 3-18,0 0 13,23-4 4,-23 4 17,0 0-1,20-17-5,-20 17 8,13-13-15,-13 13 11,5-17-26,-5 17 13,7-19-13,-7 19-7,3-19 6,-3 19-15,2-20 8,-2 20-3,1-17 4,-1 17-7,0 0 1,-3-24 8,3 24 5,0 0-16,-7-19 0,7 19-4,0 0 5,-8-16 1,8 16-7,0 0-16,-13-15 9,13 15 2,0 0-1,-18-7-4,18 7 5,0 0-11,-19-6 13,19 6-13,0 0-12,0 0 14,-24 2-7,24-2 7,0 0-7,0 0 2,-24 8 9,24-8-12,-13 8 3,13-8 13,-10 12 4,4-5-13,6-7-1,-9 21 0,4-9 8,-1 1-9,1 2 6,2 2 5,-2-1 4,1 0 0,3 1-2,-3 1-13,4-1 15,0-17-10,2 29 7,-2-15 1,3 2 5,-1-3 4,3-1 5,-3 0-7,4 1-1,1-2 15,-1 0 6,4 0-12,-1-2 6,4 0-2,-2 1 8,4-4-9,0 2 5,-3-1-8,-12-7 9,25 9-13,-14-6 12,-11-3-13,23 2-2,-23-2 4,22 3 2,-22-3-4,0 0-2,31-5 8,-31 5-9,23-11-7,-23 11 9,22-8 3,-11 1-5,-11 7 4,20-13-3,-8 7-8,-12 6 0,20-18-5,-10 10 15,0-3-5,-1 1-2,-9 10-8,15-23 9,-11 11-7,4-2 7,-8 14-1,8-26 2,-4 13-6,-4 13 2,6-23-3,-3 9-2,-3 14 7,5-21-6,-5 21-7,4-19-3,-4 19 10,0 0-2,1-21 2,-1 21-2,0 0 0,0-20 2,0 20-4,0 0 4,0 0 0,0 0-3,-8-21-8,8 21 4,0 0 3,-13-8-13,13 8 6,0 0-3,0 0 2,-22-3-3,22 3 6,0 0-1,0 0-3,0 0-1,-38 12 3,38-12 5,-16 11 6,16-11-10,-15 15 0,7-6 1,8-9 3,-14 19 0,9-10-1,5-9-4,-11 24 6,11-24 7,-5 23-9,2-13 9,3-10 1,-2 21 13,2-21-6,0 0-2,3 26-3,-3-26-3,10 14 4,-10-14-1,10 14 4,-10-14 4,17 10 0,-17-10-3,11 4 1,-11-4 0,0 0-3,22 5 2,-22-5 1,0 0 9,0 0-6,0 0-3,29-8 4,-29 8-8,12-10 6,-12 10-5,10-15 4,-10 15-12,12-14 5,-12 14 6,6-19-9,-6 19 2,10-19-1,-10 19 15,5-13 11,-5 13 8,0 0 0,5-17 2,-5 17 1,0 0-4,0 0-11,2-19 3,-2 19-3,0 0-3,0 0-4,0 0-1,0 0-6,8-16 1,-8 16-3,0 0 1,0 0-5,0 0-6,0 0-3,0 0-1,0 0 4,0 0-9,0 0 5,0 0 3,0 0-5,0 0 6,0 0-2,0 0-6,0 0 1,0 0 1,0 0 5,0 0-10,0 0 8,0 0-3,0 0 7,-5 65-5,5-65 4,-3 29-5,-1-13 0,4-16-1,-3 33 3,1-12 2,-1-1 7,1 3-9,1-2 3,-1 2-5,0 1 5,1-1 2,-2 3 7,3-2-8,-2 2-1,0-3 2,2 1-2,-1-3 4,-1-1-2,4 2 2,-2-3-6,0-19 7,-2 33-3,2-18-1,0-15 7,3 30-3,-3-16-2,0-14 1,2 27 1,-2-27-3,2 24-3,-1-12 6,-1-12 2,2 19-2,-2-19-1,3 24 3,-3-24-7,2 18 5,-2-18 1,1 20-3,-1-20 2,2 17 0,-2-17-2,2 18 6,-2-18-8,0 0 4,-2 28-5,2-28 3,0 0 6,-3 23-5,3-23-1,0 0 0,-2 24 2,2-24 0,0 0-2,0 18-4,0-18-1,0 0 7,0 0 1,-3 20-5,3-20 4,0 0-3,0 0 5,0 0-4,0 18 3,0-18 16,0 0 12,0 0 8,0 0 5,0 0 2,0 0 4,0 0 2,-7 17 0,7-17 0,0 0 0,0 0 2,0 0-2,0 0-4,0 0-1,0 0 5,0 0-2,0 0 1,0 0-2,0 0 1,0 0-1,0 0-2,0 0 8,0 0 2,-39-17 0,39 17-3,0 0-2,-20-13-1,20 13 0,-15-15 1,15 15-3,-15-14-4,7 6-1,8 8-6,-14-16 1,14 16-5,-13-18-3,8 8-2,5 10-6,-10-20-5,10 20 4,-8-22-4,8 22-2,-7-24 0,6 13 1,1 11-6,-2-29-4,2 29-3,2-29-3,3 12-1,1 0-4,4-4-16,3 0-6,1-1-8,2-1-10,6-1-14,-2 0-16,1 1-15,-1 1-17,1-1-23,-6 6-31,2-1-35,-4 1-43,-1 4-66,-2-1-156,1-1-361,1 4-280</inkml:trace>
          <inkml:trace contextRef="#ctx0" brushRef="#br0" timeOffset="3004">5219-4296 2348,'0'0'-171,"0"0"32,0 0 29,0 0 12,0 0 22,0 0 6,0 0 17,0 0-8,0 0 16,0 0 9,0 0 22,0 0 14,0 0 16,0 0 35,0 0-12,0 0 9,0 0 16,0 0 7,0 0-6,0 0 3,0 0-11,0 0 1,0 0-6,0 0-2,0 0-4,0 0-7,0 0 2,0 0 0,0 0-7,0 0 10,0 0-1,0 0-5,0 0-2,0 0-6,0 0-2,0 0 6,0 0 0,0 0-5,0 0-6,0 0-4,0 0 2,0 0-6,0 0 5,0 0-5,0 0-2,0 0 0,0 0-3,0 0-1,0 0-3,0 0 1,0 0 2,0 0 1,0 0-1,0 0-4,0 0-1,0 0 0,0 0 0,0 0-2,0 0 1,0 0-5,0 0 1,0 0-4,0 0 1,0 0 0,0 0-6,0 0 10,0 0-5,0 0 1,0 0-1,0 0-3,0 0 1,0 0 1,0 0 4,0 0-1,0 0 2,0 0-4,0 0 4,15 46-8,-15-46 11,0 20-10,0-20 8,-2 21-7,2-21 5,-1 28 1,1-28 2,-5 31-6,5-13-4,-2 0 8,2-18 1,0 33-3,-3-14 1,3-1-4,0-18 6,-4 30 2,4-16-1,0-14 0,0 26 1,0-26 1,0 24-1,0-24-4,0 21 9,0-21-2,5 19 0,-5-19 4,2 18-5,-2-18 8,2 19-10,-2-19 2,6 19-23,-6-19-29,4 20-20,-4-20-34,6 18-26,-4-11-31,-2-7-24,0 0-35,3 21-355,-3-21 147</inkml:trace>
          <inkml:trace contextRef="#ctx0" brushRef="#br0" timeOffset="3426">5459-4294 1607,'0'0'-72,"0"0"26,0 0 21,0 0 42,0 0 1,0 0 10,0 0-5,0 0-1,0 0 6,0 0 1,0 0-4,0 0-4,0 0-13,0 0-1,0 0-7,0 0-4,0 0 1,0 0-4,0 0 1,0 0 5,0 0-2,0 0 4,0 0-2,-48 31 10,38-21-4,-2 2-2,-2 3-8,0-2 13,-2 5-1,-1-4-2,2 4 2,-3-1-4,5-3 5,1 1 13,2-1-48,-1-3-68,3-2-65,8-9-299,0 0 325</inkml:trace>
          <inkml:trace contextRef="#ctx0" brushRef="#br0" timeOffset="4785">5594-4161 1233,'0'0'-77,"0"0"17,2 13 14,-2-13 24,0 0 11,0 0-3,0 0 14,0 0 7,2 16-2,-2-16-3,0 0 4,0 0 10,0 0-18,0 0 5,0 0-3,3 14 7,-3-14 0,0 0-7,0 0 15,0 0-5,0 0-3,0 0 18,0 0-7,0 0 15,12 10 12,-12-10-6,0 0 8,0 0-10,0 0-9,0 0 8,21-6-2,-21 6 2,0 0-8,0 0-4,20-9 2,-20 9 4,0 0-4,13-9 20,-13 9-1,0 0 0,7-11-1,-7 11 1,5-14-5,-5 14-8,3-13-1,-3 13-7,3-16 2,-3 16 2,0 0-10,2-26-5,-2 26 9,0 0-3,0-23-2,0 23-8,0 0-2,-2-20 1,2 20 1,0 0 1,-3-18-12,3 18-2,0 0 8,-11-11-7,11 11-2,0 0 5,-17-12 5,17 12-10,0 0-4,-15-7 5,15 7 0,0 0-5,0 0 3,-25-2 1,25 2-8,0 0 0,0 0 9,0 0-2,0 0-3,-31 9-8,31-9 11,-10 9-4,10-9 8,-12 13-2,7-4-8,5-9-4,-9 18 9,4-6-2,5-12 9,-5 25-7,0-8 7,1-5-7,1 2 2,3-14-5,-3 29 6,1-15 7,2 0-2,0-14-1,-2 29 3,2-14 0,0-15 12,2 26-8,0-11 0,-1-3 5,-1-12-6,5 25 5,-3-12 0,1-1-6,-3-12 4,5 22 0,-1-10-1,1-1 4,-5-11-3,9 17 5,-4-8-1,-5-9 0,14 17 5,-9-12 1,-5-5-1,14 14 9,-5-10 0,-9-4 2,15 8-2,-15-8-6,18 4 0,-18-4-3,20 3-3,-20-3 0,16 3 4,-16-3-7,18 3-1,-18-3-1,17-2 2,-17 2-2,0 0-4,21-2 5,-21 2 0,15-3 4,-15 3-7,15-8 18,-15 8 9,13-10-2,-3 0-7,-3 1 4,3-5-7,-2 0 1,0-1-7,1-1 1,-1 0-5,-1-3 3,2 3-8,-4-1 3,2 0-6,0-1 3,-2 1 2,0 1-2,0 0-3,-4-3 0,1 4 1,0 1 0,-2-2-1,1 0-2,-1 16-1,-1-27 0,1 13-5,0 14 3,-5-26-3,3 17 3,2 9 0,-5-21-1,5 21 4,-7-19-7,7 19-4,-6-17 3,6 17 1,-7-11-4,7 11 2,0 0-4,-7-13 1,7 13 2,0 0-3,-4-11 9,4 11-12,0 0 7,0 0-4,0 0 3,-9-11 0,9 11-4,0 0 1,0 0-3,0 0 14,0 0-9,0 0 5,0 0-3,0 0-2,-26 18 0,26-18 7,-10 14-10,3-6 1,7-8 2,-10 21 4,4-10-11,1 3 6,0-2 8,-2 2-6,1 4 7,2-3-3,-1 2 1,0 3 2,0 0 1,2-1-1,3 0 7,-2 3-3,1-4-4,1 3 4,1 0 4,1-2-1,3 0 4,0 0 0,2-3-3,1 1 2,2-2 7,0 0 3,3-4-8,3 0 7,-1-3-37,2-1-46,-1-7-82,-16 0-87,43-11-446,-18 2-26</inkml:trace>
          <inkml:trace contextRef="#ctx0" brushRef="#br0" timeOffset="5475">6139-4044 1904,'-14'4'-138,"14"-4"16,0 0 14,0 0 15,-11 12 19,11-12 16,0 0 6,0 0 19,0 0 2,-14 10 11,14-10 27,0 0-4,0 0 12,0 0 6,0 0 1,0 0 7,0 0 23,-11 11-1,11-11-8,0 0 14,0 0-2,0 0 1,0 0 5,0 0 6,0 0 4,0 0-3,0 0-1,0 0 2,0 0-8,0 0 3,0 0-5,0 0-5,0 0-5,0 0 4,0 0-16,0 0 3,50 0-7,-50 0-4,0 0 2,23-5-8,-23 5 1,0 0 0,0 0-5,24-1-11,-24 1 0,0 0 2,0 0-2,0 0 4,22-1-3,-22 1-2,0 0 1,0 0-6,0 0-17,0 0-20,0 0-24,0 0-31,0 0-46,18-5-32,-18 5-45,0 0-384,0 0 111</inkml:trace>
          <inkml:trace contextRef="#ctx0" brushRef="#br0" timeOffset="6581">6560-4412 1644,'0'0'-125,"0"0"18,0 0 16,0 0 24,0 0 8,0 0 18,0 0 3,0 0 4,0 0 12,-11-21 7,11 21 2,0 0 6,0 0-8,0 0 15,0 0 0,0 0 2,-19-7 3,19 7 0,0 0-2,0 0 4,0 0 3,-23-1-8,23 1-2,0 0-4,0 0-1,-25 6 5,25-6-8,-14 5 1,14-5-3,-14 9 0,8-2 6,6-7-4,-15 14 1,10-5-7,5-9 9,-13 19 4,8-5-5,0-2 0,1 0 4,1 2 2,3-14 2,-3 28 6,5-11-1,-2-17 5,1 25-5,1-13 1,1 1 1,-3-13 13,8 19 32,-1-8 1,0-2 9,-7-9 6,10 17 2,-1-10-2,0 0 1,-9-7-5,16 12-7,-16-12-13,22 10 0,-11-4-1,-11-6-9,19 9-4,-19-9 4,18 10-14,-18-10 3,18 9-9,-10-2 2,-8-7-6,18 15-2,-9-6 9,-9-9-3,15 18 1,-9-8-15,2 5 6,-8-15 7,12 23-6,-5-11 6,-4 2-3,-3-14-6,8 21-3,-3-9 2,-5-12-3,5 17-4,-5-17 4,5 18 2,-5-18-8,3 15 10,-3-15-8,2 16 4,-2-16-2,0 0-5,-5 23-1,5-23 6,-8 14 5,1-7 5,7-7-13,-13 14 0,13-14 12,-18 10 16,9-5 15,9-5 7,-21 4 0,21-4-3,-22-2 1,22 2 1,-21-2-5,8-3-16,13 5-26,-25-13-34,12 5-48,1-2-66,1-2-57,2 1-400,3-3 99</inkml:trace>
          <inkml:trace contextRef="#ctx0" brushRef="#br0" timeOffset="7548">6774-4082 1672,'-5'17'-109,"5"-17"15,-5 21 22,5-21 18,-4 25 7,4-25 18,-1 29 14,-1-13 9,0 0 6,2-16 6,-1 37 14,1-17-2,1 1-4,-2 3-1,1-3 8,0 0 8,0 0 8,-2 0 6,4 1 1,-1-1-8,-1 0 4,4 1-6,-4-2 3,0-1-3,0 2 5,0-4-1,0-17-8,0 30-1,1-14-7,-1-16-8,2 27 9,-2-27 1,2 25-11,-2-25-2,1 17 6,-1-17-5,2 19-2,-2-19 6,0 0-10,2 20 19,-2-20-9,0 0 2,0 0 30,1 17 8,-1-17 14,0 0 3,0 0 4,0 0 11,0 0 3,0 0 6,0 0 9,0 0-11,0 0-6,0 0-13,0 0-9,0 0-6,0 0-7,0 0-6,0 0-2,0 0-5,0 0-8,4-58-2,-4 58-2,-2-28-4,0 9-6,2 19 0,-1-36 0,-1 17-3,0 1-3,2 18-1,-1-39-1,1 19-1,0 0 0,0 0 0,-2-1-5,2-3 2,2 3-3,-2 0-1,0 0-3,0-2 2,0 1 1,0 1-1,0 0-1,0 2 0,1 0-1,-1 19 1,2-34-1,0 21 1,-2 13-1,5-27 5,-5 27-5,0-22 1,0 22 0,3-19 2,-3 19-1,2-15-1,-2 15 1,0 0 2,3-18-6,-3 18 0,0 0 1,0 0-2,5-21-1,-5 21 2,0 0-6,0 0 2,10-15-3,-10 15 5,0 0-4,0 0-1,18-1 1,-18 1 0,0 0 0,0 0-1,30 10 5,-30-10-8,18 8 3,-18-8-2,15 9 2,-15-9 0,15 12 3,-15-12 0,13 14-1,-13-14-2,8 14 3,-8-14-2,7 19-2,-7-19 0,5 19-1,-5-19 4,0 26 4,0-26-9,-2 27-5,2-27-2,-7 25-3,2-10-8,5-15-7,-13 24-5,8-14-3,5-10-3,-15 23-3,7-13-6,8-10-21,-20 14-7,20-14-44,-18 2-23,7 1-50,11-3-44,0 0-400,-30-10 30</inkml:trace>
          <inkml:trace contextRef="#ctx0" brushRef="#br0" timeOffset="8529">7022-4381 1797,'0'0'-117,"0"0"29,0 0 35,0 0 11,0 0 11,0 0 16,-10-9 14,10 9 7,0 0-6,0 0 6,0 0 1,0 0-1,0 0-3,0 0 13,0 0 0,0 0-13,0 0 0,0 0-3,0 0 3,0 0-3,0 0-3,0 0-2,0 0 0,0 0-12,0 0 9,0 0 0,0 0 1,0 0 2,0 0 0,0 0 5,0 0-5,0 0 1,-7 48 7,7-48 0,0 20-11,0-20 8,-3 28 11,3-14-9,0-14 13,-2 36-7,0-17 2,4 4-1,-2-2 2,0 0-6,0 3 4,0-3 1,2 0 2,-1-1 2,-1 0 11,4 0-2,-3-2 6,1-2-1,-2-16 10,2 31-8,1-17-3,-3-14 5,8 25 1,-3-15-4,-5-10 7,10 22-1,-3-14 2,-7-8-5,16 13 4,-16-13-6,20 14-5,-20-14-2,22 4 2,-22-4-3,19 3 9,-19-3-2,20 0-6,-20 0 7,0 0-16,25-15 10,-25 15-3,13-18-9,-8 9 2,4-4-9,-3-2 12,-1 0-10,2 1 9,-2-5 2,0 3-11,-5 16 1,8-32-1,-5 20-9,-3 12 2,4-25 8,-4 25 0,3-21 6,-3 21-5,2-16-2,-2 16 1,0 0-4,1-21-1,-1 21 2,0 0-3,0 0 2,0 0-7,0-21-8,0 21 13,0 0-9,0 0 3,0 0-3,0 0 0,0 0 7,0 0-5,-3-20 0,3 20 2,0 0 0,0 0 2,0 0-2,0 0-2,0 0-5,0 0-1,0 0 14,0 0-11,0 0 11,0 0-2,0 0 0,-18 52 1,14-38-2,4-14 0,-3 38 5,3-18 5,0 0-6,0 1 2,2 0-3,1-2 7,0 2-2,-1-2-2,3 0 4,0-5 1,-5-14-1,7 28 9,-4-17-9,-3-11 10,11 19 9,-11-19-1,10 15 3,-10-15-4,14 7 5,-14-7-3,0 0-3,0 0-34,0 0-56,34-19-85,-27 7-49,3-3-91,0 0-337,0-5 60</inkml:trace>
          <inkml:trace contextRef="#ctx0" brushRef="#br0" timeOffset="8876">7253-4299 1788,'0'0'-40,"-10"12"58,10-12 42,0 0 33,0 0 10,0 0 24,-13 7-1,13-7 5,0 0-7,0 0-3,0 0-14,0 0-8,0 0-14,0 0-9,0 0-7,0 0-6,0 0-12,-13 10-5,13-10-5,0 0-11,0 0-32,0 0-33,0 0-39,0 0-51,0 0-61,0 0-47,0 0-78,0 0-395,0 0-78</inkml:trace>
          <inkml:trace contextRef="#ctx0" brushRef="#br0" timeOffset="10252">7369-4059 1536,'0'0'-100,"-18"7"15,18-7 17,0 0 16,0 0 13,-14 10 12,14-10 18,0 0 15,0 0 1,0 0 9,0 0 14,-11 9-7,11-9 4,0 0 11,0 0 20,0 0 20,0 0 16,0 0 2,0 0-6,0 0-9,0 0-3,0 0-12,56-7-8,-56 7 4,30-7-12,-14 0-7,1 0-2,3 3-6,-2-1-7,0 0 7,0 0-10,-3 1-5,-15 4 4,27-8-4,-27 8-9,20-7-30,-20 7-36,14-3-33,-14 3-3,0 0-25,0 0-14,0 0-36,0 0-52,0 0-258,0 0 301</inkml:trace>
          <inkml:trace contextRef="#ctx0" brushRef="#br0" timeOffset="9786">7415-4455 1989,'0'0'-142,"0"0"26,0 0 20,0 0 28,0 0 15,0 0 14,0 0 33,0 0 1,0 0 18,0 0-1,0 0 5,0 0 5,0 0-1,0 0-6,0 0 2,0 0-11,0 0-6,0 0 8,0 0 1,0 0-10,0 0-5,0 0 7,-23 22-9,23-22 10,0 0-7,0 0 7,-5 23-11,5-23 9,-3 19-2,3-19-6,-2 28 5,0-13 3,2-15-6,-1 33 14,-1-14-4,2 0 10,0 0-1,0 1 21,-2 0-8,2 0 3,0 2-4,0-3 4,0 3 3,-1-2 4,1 1-14,0-1-4,-2 2 16,2-1-3,0-2-9,-1 3-3,1 1-3,0-2-6,0 1 8,1-1 3,1-2 4,1 2-2,-1-2-6,1-3 0,2-2 3,-5-14-1,10 26 6,-5-14-8,3 0-1,-8-12 8,15 14-6,-5-6-1,-10-8-1,22 10 4,-22-10-9,21 8 8,-21-8-34,25-3-38,-10-2-45,1 2-55,1-5-57,-2-2-346,3-1 177</inkml:trace>
          <inkml:trace contextRef="#ctx0" brushRef="#br0" timeOffset="10951">7700-4494 1261,'0'0'-99,"0"0"13,-19 11 13,19-11 5,-13 10 27,13-10 1,-15 12 5,15-12 14,-13 12 7,13-12 12,-11 16 25,11-16 5,-14 17 0,9-8-1,5-9-1,-10 17 22,10-17 5,-11 21 9,6-10-10,5-11 1,-8 24-2,8-24-2,-5 24 7,3-10-12,2-14 8,-5 26-9,3-9-7,2-17 7,2 39-15,0-18 15,-1 8-10,4 0 2,-3 0-3,5 7-2,-1 0 1,1-2 11,1-1-9,2 0-4,3-5 4,-3-4-8,5-3-3,5 2 2,0-8 15,0-4-57,3-3-64,0-6-95,7-4-368,-1-6 194</inkml:trace>
          <inkml:trace contextRef="#ctx0" brushRef="#br0" timeOffset="11804">8085-4441 1483,'0'0'-100,"0"0"21,0 0 21,0 0 24,-27 1 12,27-1 16,0 0 14,0 0 7,0 0 9,0 0 6,0 0 9,-19 7 14,19-7 11,0 0 13,0 0 1,0 0 4,0 0 1,0 0 9,0 0 1,0 0 2,0 0-3,0 0-7,0 0 0,0 0-5,0 0-6,0 0-8,0 0 0,-17 5-9,17-5-2,0 0-8,0 0-4,0 0-6,0 0-3,0 0 1,0 0-8,0 0-7,0 0-3,0 0-2,0 0 2,0 0-4,0 0-3,0 0 0,0 0 0,0 0 4,0 0-12,40 24 3,-40-24-3,13 11 1,-13-11-4,12 12 7,-12-12-6,11 15 2,-11-15-2,13 18 3,-6-9-3,-7-9 2,13 25 5,-8-14-11,2 5 1,-4-2 6,2 3-6,-2-1 6,-1 3-4,1 1 1,-3 0-4,0 0 1,0 3 7,-1-2-3,-3 0 1,1 0-1,0 0-1,-4 2-4,2-5 2,2 2-2,-4-1 11,1-3-2,2 0-5,4-16 0,-8 22 5,8-22-1,-7 22 1,7-22 1,-3 16 4,3-16 1,0 0-2,-5 19 0,5-19 1,0 0 3,0 0-2,-3 19-2,3-19 0,0 0-2,0 0 0,0 0-21,0 0-24,0 0-33,0 13-78,0-13-133,0 0-496,0 0-208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1:18:11.602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B08F332-487E-4BBE-A15F-DC15637B4659}" emma:medium="tactile" emma:mode="ink">
          <msink:context xmlns:msink="http://schemas.microsoft.com/ink/2010/main" type="inkDrawing" rotatedBoundingBox="3063,15398 7205,15351 7222,16862 3080,16908" hotPoints="7157,15498 7145,16850 3127,16814 3140,15462" semanticType="enclosure" shapeName="Rectangle">
            <msink:sourceLink direction="with" ref="{B2C0C09C-3C1C-4DF9-B7C8-6E7F741BF1D0}"/>
          </msink:context>
        </emma:interpretation>
      </emma:emma>
    </inkml:annotationXML>
    <inkml:trace contextRef="#ctx0" brushRef="#br0">0 0 1809,'0'0'-149,"0"0"24,0 0-1,0 0 18,0 0 20,0 0 4,0 0 10,0 0 8,0 0 7,0 0 7,0 0 9,0 0-1,0 0 9,0 0-2,0 0-1,0 0 8,0 0 3,0 0 5,0 0 0,0 0 2,0 0-2,0 0 8,0 0-3,0 0 8,0 0 0,0 0-6,0 0 2,0 0 4,0 0-6,0 0 4,0 0 3,0 0-5,0 0 6,0 0 5,0 0-4,0 0-1,0 0-3,0 0-1,0 0 4,0 0 1,23 42 2,-23-42-5,0 0 7,0 0 2,0 17-10,0-17 16,0 0-13,0 0 7,3 19 5,-3-19 1,0 0-2,0 0-8,4 21 6,-4-21 2,3 15-10,-3-15 2,0 0 0,3 20 12,-3-20-12,4 15-2,-4-15 8,0 0-5,5 25 1,-5-25 2,3 15 2,-3-15-2,0 19-2,0-19 0,0 16 2,0-16 2,0 0-14,3 26 18,-3-26-2,4 17-10,-4-17 10,3 23-10,-3-23 6,0 19 4,0-19 0,5 20-2,-5-20 3,3 22-7,-3-22 8,0 23-8,0-23 12,3 23-14,-3-23 13,0 23-3,0-23-2,4 20-2,-4-20 3,0 24 63,0-24-18,0 24 5,0-24-2,3 23-6,-3-23-8,0 19 4,0-19-6,0 24-10,0-24 6,0 23-10,0-23 3,0 20-2,0-20-5,0 23-4,0-23 6,-3 20-12,3-20 11,0 21-1,0-21-9,0 19 2,0-19 8,0 21 4,0-21-11,0 19 2,0-19-5,0 24 9,0-24-1,0 22-5,0-22-13,-4 21 0,4-21 5,0 21-1,0-21 7,0 23 4,0-23 46,-3 26-22,3-26 3,-3 22-5,3-22 6,-2 22-14,2-22 5,-3 22 1,3-22-13,-3 21 0,3-21 1,0 22-4,0-22-5,-4 17-4,4-17 6,-3 22-1,3-22-12,0 19 19,0-19-9,0 18 0,0-18 6,0 0-6,0 25-9,0-25 10,0 0-4,0 24-5,0-24 2,0 0-2,0 25 2,0-25-7,0 15 0,0-15 12,0 0-15,3 23 3,-3-23 6,0 0-3,0 26-3,0-26 3,0 14 8,0-14-14,0 0-2,0 21 19,0-21-13,0 0 2,4 19 8,-4-19-11,0 0-5,0 0 14,0 21-6,0-21-1,0 0-1,0 0 1,3 23-2,-3-23-6,0 0 7,0 0 8,0 14-4,0-14-11,0 0 9,0 0-3,0 0 6,0 0-5,0 22 12,0-22-13,0 0 2,0 0 7,0 0-3,0 0-6,0 0 4,5 17-5,-5-17 8,0 0-1,0 0-8,0 0 11,0 0-7,0 0 1,0 0 6,0 19-12,0-19 3,0 0 4,0 0 3,0 0 9,0 0 19,0 0 8,0 0-2,0 0 7,0 0 9,0 0 7,0 0 5,0 0 0,0 0-3,0 0-7,0 0-2,0 0-6,0 0-12,0 0-23,0 0-38,0 0-92,0 0-127,0 0-446,0 0-43</inkml:trace>
    <inkml:trace contextRef="#ctx0" brushRef="#br0" timeOffset="9068.9305">23 120 2037,'0'0'-161,"0"0"22,0 0 20,0 0 12,0 0 17,0 0 17,0 0 0,0 0 13,0 0 17,0 0 13,0 0 9,0 0 9,0 0 9,0 0 13,0 0 10,0 0-2,0 0 0,0 0 3,0 0 9,0 0-1,0 0 4,0 0-7,0 0-10,0 0 13,0 0 3,0 0-7,0 0 9,0 0-12,0 0 11,0 0-5,0 0 0,0 0-9,0 0 15,0 0-4,0 0-1,0 0-3,0 0 15,0 0 1,0 0-6,0 0-3,0 0 9,0 0 0,0 0 2,0 0-13,0 0 2,0 0-10,0 0 7,0 0-11,0 0 0,0 0-4,0 0 3,0 0 0,0 0-6,0 0 3,0 0-1,0 0-1,0 0 5,0 0-4,0 0 7,0 0 0,0 0-10,0 0 7,46 12 4,-46-12-7,0 0 7,0 0-10,25-1 7,-25 1-3,0 0 1,22-1-12,-22 1-1,0 0 4,0 0 7,30-1-10,-30 1-6,0 0 4,19 0-1,-19 0 4,0 0-6,19-1 6,-19 1 3,0 0-5,21-2 2,-21 2 1,0 0-3,27-1 3,-27 1-3,21 0-3,-21 0-1,25 0 5,-25 0-2,25 1 4,-25-1-6,21 0 3,-21 0-5,0 0 3,30 2 1,-30-2 4,21-2-6,-21 2 9,0 0-8,28 2 7,-28-2-8,19 0 1,-19 0 0,21 1-2,-21-1 6,22 0-4,-22 0-4,21 0-6,-21 0 10,28 0 0,-28 0-4,18 1 12,-18-1-6,25 0 2,-25 0-1,22 1-5,-22-1 2,0 0 2,26 0-6,-26 0 2,0 0 0,25 0 4,-25 0-4,0 0 2,28 0 4,-28 0-8,18 0 9,-18 0-10,0 0 10,28-1-4,-28 1-6,0 0 2,24-1-4,-24 1 7,0 0-5,24 1 5,-24-1 2,0 0-4,22-1 0,-22 1 3,0 0 1,0 0 0,28 1-6,-28-1 9,0 0-10,18-1 8,-18 1 2,0 0-6,25 1 6,-25-1-6,0 0-1,25-1 4,-25 1 1,0 0-7,23 0 3,-23 0 7,0 0-4,21-1-4,-21 1 9,0 0-3,0 0-4,22-2 1,-22 2 4,0 0-7,0 0 12,21-1-3,-21 1-7,0 0 5,0 0-5,29 0 1,-29 0-6,18-2 21,-18 2 2,28-1-1,-28 1-5,26-3-1,-26 3-2,24 0 3,-24 0 0,21-1-3,-21 1-2,0 0-2,26-2 1,-26 2 1,0 0-5,25-5 4,-25 5-2,0 0 3,18 0 2,-18 0-7,0 0 1,22 0-4,-22 0 4,0 0-4,0 0 4,25-5-4,-25 5-1,0 0 0,0 0 2,18-4-1,-18 4 1,0 0-4,0 0 7,18-3-1,-18 3-4,0 0 2,0 0 2,25-2 1,-25 2-6,0 0-2,0 0 4,21 0-6,-21 0 7,0 0-4,29-5 1,-29 5-1,26-2-3,-26 2 6,25-1 0,-25 1 2,21-3-2,-21 3 1,19-1 0,-19 1-2,0 0-3,24-3 6,-24 3-1,0 0 1,19-3-3,-19 3 1,0 0-2,0 0 2,24-1 1,-24 1-2,0 0 0,0 0 2,19-1-4,-19 1 4,0 0 0,0 0-3,0 0 1,21-3-1,-21 3 1,0 0 2,25-3-1,-25 3-1,23-2 0,-23 2 1,25-3 4,-25 3 0,21-2-1,-21 2-4,22-2 1,-22 2-1,21-3 3,-21 3-6,0 0 5,25 0 3,-25 0-2,0 0-3,25 0 5,-25 0-4,0 0 2,18-2 2,-18 2 1,0 0-1,0 0-5,22-5 1,-22 5 3,0 0-2,0 0 4,0 0-3,21-2 3,-21 2-3,0 0-3,22-2 0,-22 2 3,26-3-3,-26 3-3,28-2 4,-28 2-1,28-1 0,-28 1 2,25-2-1,-25 2-1,23-1-1,-23 1 4,20 0-2,-20 0 1,0 0-2,25-1 4,-25 1 7,0 0-4,23-2 3,-23 2-4,0 0-1,21-2 0,-21 2-3,0 0 3,20-3-2,-20 3-1,0 0 3,0 0-1,27-1-3,-27 1 3,21-3-4,-21 3 2,30-1-1,-30 1 4,28 0-5,-6-2 2,-4 0 3,-18 2-7,41 0 2,-19-1 2,-4-1-2,-18 2 3,35 0 0,-19-1-1,-16 1 1,27-1-5,-27 1 1,21-2 1,-21 2-2,0 0 4,27 0-4,-27 0 7,0 0-5,23 0 3,-23 0-5,0 0 0,21 0 4,-21 0-4,0 0-3,25 2 5,-25-2 1,0 0-3,26 0 6,-26 0-4,24 0-2,-24 0-1,23-2 2,-23 2-1,0 0 1,28 0 0,-28 0 2,18 0 0,-18 0 4,0 0-7,28 0 5,-28 0-3,0 0 0,28 2 2,-28-2 1,23 0-5,-23 0 1,24 1 4,-24-1-2,23 0 1,-23 0 1,18 3-5,-18-3 1,0 0-3,28 0 6,-28 0 0,18 1-4,-18-1-1,22 0 5,-22 0-4,31 2 1,-31-2 5,27 0 0,-27 0 2,28 5-7,-13-5 3,-15 0 2,31 1-9,-31-1 9,31 1-3,-16-1-4,-15 0 1,27 0 7,-27 0-4,21 2 1,-21-2-5,28 0-1,-28 0 5,30 0 2,-30 0-6,25 1 5,-25-1-6,22 3 2,-22-3 4,21 0-3,-21 0 2,22 1 4,-22-1-9,0 0 10,26 0-5,-26 0 3,17 1 0,-17-1-2,0 0-1,26-2-1,-26 2 4,20 1 0,-20-1 0,26 2 0,-26-2-3,28 2 0,-13-1 1,-15-1-4,28 2 6,-11 1-2,-17-3 1,33 0 5,-18 0-1,-15 0-2,31 0 5,-13 0-9,-18 0 5,30 1-4,-30-1 2,28 0 0,-28 0 0,25-1-6,-25 1 3,23 0 5,-23 0-6,23-3 1,-23 3-1,22-2 0,-22 2 0,23 0 1,-23 0 3,23 0-2,-23 0-1,27-1 3,-27 1-2,21 0-2,-21 0 1,22 0-1,-22 0-1,0 0 4,28 0-1,-28 0-6,0 0 1,26 0 6,-26 0-1,18 1-1,-18-1-2,0 0-1,30 2 2,-30-2 23,20 3 0,-20-3 0,20 0-3,-20 0-2,23 0 3,-23 0 4,20 1-7,-20-1 3,0 0 0,30 0-2,-30 0 2,0 0-2,23 0 2,-23 0-4,0 0-1,20 1-4,-20-1 3,0 0-3,0 0-1,23 1-4,-23-1 1,0 0-4,0 0 2,0 0-6,21 3 1,-21-3 9,0 0-7,0 0 0,0 0 1,0 0-2,19 3 6,-19-3-4,0 0 2,0 0-6,0 0 3,0 0 1,0 0-1,0 0 1,0 0 2,0 0-6,0 0 1,0 0 2,24 0 2,-24 0-2,0 0-2,0 0 1,0 0 0,0 0 3,0 0 1,0 0-6,0 0-2,0 0 5,0 0-1,0 0-1,0 0-1,20 0-1,-20 0 1,0 0-5,0 0 5,0 0 0,0 0-2,0 0 0,0 0 2,0 0 0,0 0 2,0 0-4,0 0 1,0 0-2,0 0 4,0 0-1,0 0 0,0 0-1,0 0 5,0 0-4,0 0 0,0 0 0,0 0 3,0 0-2,0 0-1,0 0 0,0 0 4,0 0-5,0 0 3,0 0-5,0 0 1,0 0-2,0 0 2,0 0 1,0 0 2,0 0-3,0 0-5,18 5 9,-18-5-6,0 0 4,0 0 0,0 0 2,0 0-2,0 0 0,0 0-8,0 0 9,0 0-3,0 0-2,0 0-1,0 0 2,0 0 2,0 0 2,0 0-8,0 0 6,0 0 0,0 0 2,0 0-4,0 0 3,0 0-1,0 0-3,0 0 1,0 0 1,0 0 2,0 0-3,0 0-1,0 0 1,0 0 0,0 0 3,0 20 0,0-20 2,0 0-4,0 0-2,2 20 6,-2-20 0,0 0-1,2 23 0,-2-23-1,1 16 0,-1-16-1,0 0 1,2 22 1,-2-22-2,2 21 5,-2-21-3,0 16-2,0-16 1,0 0-1,0 30 0,0-30 1,-2 24 2,2-24-5,-2 23 5,2-23-2,2 24 3,-2-24-3,0 22 3,0-22 1,0 19-3,0-19 0,-3 20 1,3-20 1,-4 20-1,4-20-5,0 18 4,0-18 1,0 0 0,-3 30-3,3-30 3,-3 18-6,3-18 3,-4 16 3,4-16 1,0 19 1,0-19-3,-3 21-1,3-21 0,-3 19 3,3-19-1,-3 26-2,3-26-1,-4 21-6,4-21 11,-3 17-4,3-17 1,-3 23 1,3-23 1,-2 19-3,2-19 3,-5 23-1,5-23 1,-5 24 0,5-24-4,-5 21 2,5-21 2,-3 22 1,3-22-1,-4 19 1,4-19-5,-1 18 1,1-18 1,0 0 1,-5 24-2,5-24 2,-2 17 1,2-17 0,0 0-6,-3 25 7,3-25-4,0 16 2,0-16 1,0 0 0,-2 24 1,2-24-4,0 0-2,-1 23 3,1-23 4,0 0-4,-4 22 1,4-22 1,0 0 1,-3 21-2,3-21-1,0 0 2,-2 21-2,2-21 0,0 0 0,-3 22-3,3-22 0,0 0 7,-2 23-2,2-23-6,-1 16 6,1-16-2,0 0-1,-2 23 0,2-23 2,-2 17 0,2-17-3,0 0 3,0 23-5,0-23 4,0 0-1,-1 19 1,1-19 0,0 0 0,0 26-1,0-26 0,0 0 1,-4 20 0,4-20 1,0 0-2,-1 21-1,1-21 1,0 0 0,-4 19 1,4-19-2,0 0 3,-1 20 1,1-20-2,0 0-2,-2 17-2,2-17 6,0 0-2,-3 18-6,3-18 9,0 0-4,-3 19-3,3-19 2,0 0 4,-2 19-2,2-19 2,0 0-4,-5 21-1,5-21 5,0 0-2,-2 19-1,2-19-3,0 0 9,-1 19-2,1-19-4,0 0 2,0 0-3,-4 21 5,4-21-1,0 0 3,0 0-8,-1 21 2,1-21 1,0 0-1,0 0 1,-5 17 1,5-17 3,0 0-1,0 0-8,0 0 5,-2 19-1,2-19-1,0 0 4,0 0-2,0 0 1,0 0-3,0 0 2,0 18-1,0-18 0,0 0 1,0 0-1,0 0 1,0 0 1,0 0 0,0 0-4,-3 19 3,3-19 1,0 0-1,0 0 2,0 0-2,0 0-6,0 0 5,0 0 3,0 0-3,0 0 3,0 0-3,0 0 1,0 0-2,0 0 1,0 0 1,0 0 1,0 0-5,0 0 3,0 0-1,0 0 0,0 0-2,0 0 3,0 0 2,0 0 1,0 0-2,0 0 2,0 0-4,0 0 0,0 0 2,0 0-1,0 0 2,3 21 3,-3-21-5,0 0 2,0 0-3,0 0 3,0 0-2,0 0 1,0 0-4,0 0 5,0 0-3,0 0 3,0 0 1,0 0-1,0 0-2,0 0 2,0 0-2,0 0-3,0 0 5,0 0-1,0 0 3,0 0-3,0 0 3,0 0-6,0 0 2,0 0 1,0 0-1,0 0-1,0 0 0,0 0 4,0 0-3,0 0 0,0 0 2,0 0 0,0 0-2,0 0 3,0 0-1,0 0-2,0 0 0,0 0 1,0 0 1,0 0-3,0 0 0,0 0 2,0 0 2,0 0 0,0 0 2,0 0 2,0 0 0,0 0-1,0 0 0,0 0-3,0 0 2,0 0 0,0 0 2,0 0-3,0 0 6,-36-6-3,36 6-1,0 0 2,0 0 0,0 0-4,-28-5 3,28 5-4,0 0 3,0 0 1,-27-4-1,27 4-3,-16-3-2,16 3 3,0 0 0,-25 0-3,25 0-2,0 0 7,-25-5-8,25 5 2,-20-5 5,20 5-5,-20-2 1,20 2-1,-21-3 3,21 3-5,-22 0 3,22 0-3,-23-4 1,23 4 1,0 0 0,-33 0-1,33 0 1,-20 0 3,20 0-1,0 0 0,-33 0 0,33 0 1,-18 0-2,18 0 4,0 0 2,-30-3 0,30 3-4,-23 0 1,23 0 2,-25-4 0,25 4-2,-30-1 0,30 1-2,-31-6 2,14 5-1,17 1 0,-31-2-2,31 2 0,-30-2 1,14 2-2,16 0 2,-30-1-4,30 1 0,-31 0 4,31 0 1,-34 0 0,34 0-2,-28-1-3,28 1 2,-28 0 2,28 0 0,-26-3-4,26 3 3,-27-2-2,27 2 2,-28-1 0,28 1-1,-26 0 0,26 0-1,-33 0 1,33 0 1,-37 0-2,22 0 0,15 0 3,-31 1 1,13-1-7,0 5 2,18-5 3,-37 0-1,17 0 0,20 0-1,-38 2 3,22-2-2,16 0-3,-37 0 5,19 0 1,18 0-1,-36-1-6,19 1 4,17 0 0,-38-1-1,20 1 1,18 0-2,-38 0 2,17-3-1,21 3 0,-33-2 1,18 4 0,15-2 0,-28-2-1,28 2-1,-30 2 2,30-2 0,-23 0 1,23 0-2,-24 0-1,24 0 3,-24 0 0,24 0-1,-28 3 0,28-3-1,-29 0-2,29 0 5,-33 0 0,33 0-1,-29 1 0,12 0-1,17-1-2,-30 0 2,12 2-3,18-2 2,-31 0 1,31 0-2,-28 2 4,28-2-2,-29 1 2,15 1 0,14-2-1,-34 3-2,34-3 4,-24 1-5,24-1 3,-25 0-1,25 0 0,-23 1 1,23-1 0,-22 0 0,22 0-1,0 0 0,-31 2-1,31-2 3,-22 2-3,22-2 0,-24 0 1,24 0-2,-29 0 1,29 0 0,-33 0 0,33 0 0,-26 0-2,9 0 3,17 0-2,-29 3 1,29-3 1,-29 0 1,29 0-1,-26 0 4,26 0-4,-25 2-4,25-2 3,-20 2 1,20-2 1,-23 3-1,23-3 0,-20 2-3,20-2 1,-20 0 4,20 0-2,-24 2 3,24-2-3,-28 0 1,28 0 1,-25 0 0,25 0-2,-25 0-5,25 0 7,-30 5-3,30-5 3,-28 3-1,28-3 2,-23 2-4,23-2 2,-23 1-4,23-1 3,-22 4 3,22-4 1,0 0-2,-23 2-3,23-2 0,0 0-1,-21 3 1,21-3 1,0 0 1,-28 0 1,28 0-2,0 0 1,-25 1 2,25-1-7,0 0 7,-25 1-5,25-1 1,-27 0 1,27 0 3,-28 1-2,28-1-2,-24 0-1,24 0 4,-25 0-1,25 0-1,-27-1 1,27 1-3,-25 0-1,25 0 3,-28 0 2,28 0-1,0 0 0,-29 1 0,29-1-2,-22 0 1,22 0-3,-21 3 4,21-3 1,0 0 3,-25 0-4,25 0-1,-18 1 1,18-1 1,0 0 0,0 0 0,-29 0-2,29 0-1,0 0-1,-23 2 6,23-2-3,0 0-1,-23 2 0,23-2-2,0 0 6,-30 0-1,30 0-5,-21 0 5,21 0-5,-22 0 2,22 0 2,0 0-4,-29 2 3,29-2 0,-20 0-5,20 0 8,0 0-4,-27-2 2,27 2-1,0 0 3,-28 0-5,28 0 4,-18 0-3,18 0 3,0 0-1,-28-2 0,28 2-3,0 0 3,-23 0-3,23 0 0,0 0-1,-25 2 5,25-2-6,0 0 3,-25 0 1,25 0-3,0 0 4,-21 0-1,21 0-3,0 0 2,-25 0 4,25 0-5,0 0 6,-28 0 3,28 0 3,0 0-5,-27 0-2,27 0-1,0 0 2,-25 0 1,25 0 2,0 0-7,-28 0 5,28 0-3,0 0 1,-24 0-1,24 0-1,0 0 2,-24 0-1,24 0 3,0 0-3,-24-2 2,24 2-2,0 0 1,-22-2 2,22 2-4,0 0-1,-21-1-1,21 1 0,0 0 3,0 0 1,-29-5-3,29 5-2,0 0 3,-21-1-4,21 1 6,0 0-1,0 0 2,-22 0 3,22 0 8,0 0-5,0 0 3,-24-3-2,24 3-5,0 0 5,0 0-4,-18-2 3,18 2-5,0 0 1,0 0 0,0 0 0,-25-3 0,25 3 1,0 0-4,0 0 2,-22-1 4,22 1-8,0 0 0,0 0-1,0 0 3,0 0 0,0 0 0,0 0-1,-20-1 0,20 1 4,0 0-7,0 0 7,0 0-5,0 0-1,0 0 1,0 0 1,0 0-2,0 0 3,0 0-2,0 0 2,-21-1-1,21 1 1,0 0-1,0 0-4,0 0 3,0 0 2,0 0 2,0 0-4,0 0-5,0 0 2,0 0 2,0 0 2,0 0-2,0 0-1,0 0-1,0 0 4,0 0-1,-22 0-2,22 0 4,0 0-4,0 0 0,0 0 4,0 0-3,0 0 1,0 0 3,0 0-2,0 0 3,0 0-8,0 0 8,0 0 1,0 0 4,0 0-5,0 0 0,0 0-3,0 0 4,0 0-3,0 0 0,0 0-3,0 0 3,0 0 1,0 0 1,0 0 0,0 0 0,0 0-8,0 0 3,0 0 5,0 0-4,0 0 2,0 0-3,0 0 0,0 0 1,0 0-2,0 0 0,0 0 0,0 0-4,0 0 6,0 0 0,0 0 1,0 0-3,0 0-3,0 0 6,0 0-3,0 0-4,0 0-19,0 0-18,0 0-41,0 0-51,0 0-99,0 0-182,0 0-192,58-28 12,-33 15-185,5-6-209</inkml:trace>
    <inkml:trace contextRef="#ctx0" brushRef="#br0" timeOffset="2176.4267">-20 104 1928,'0'0'-137,"0"0"6,0 0 20,0 0 23,0 0 9,0 0 19,0 0 10,0 0 11,0 0 8,0 0 18,0 0-1,0 0 1,0 0 0,0 0 8,10-14 3,-10 14 6,0 0 4,0 0 3,0 0 6,0 0-2,0 0 3,0 0 13,0 0-3,0 0 1,0 0 6,0 0-7,0 0 11,0-17-1,0 17-6,0 0 4,0 0-16,0 0 16,0 0 1,0 0 3,0 0-1,0 0-4,0 0-5,0 0 1,0 0-2,0 0-5,0 0-6,0 0 2,0 0-12,0 0-1,0 0-1,0 0 6,0 0-21,0 0 10,0 0 7,0 0-2,0 0-9,0 0-6,0 0 9,0 0-2,0 0 1,0 0 5,0 0-11,0 0 8,0 0-9,0 0 3,0 0 7,0 0-11,0 0 3,0 0 1,0 0 5,0 0-10,0 0 14,0 0-8,0 0 1,0 0 10,0 0-12,0 0-3,0 0 10,0 0-10,3 55 2,-3-55 8,0 0-16,4 21 14,-4-21 8,5 17-5,-5-17-3,0 18-3,0-18 3,3 22 0,-3-22 6,0 21-6,0-21 10,3 23-11,-3-23 10,0 27-15,0-27 6,0 24 3,0-24-6,4 24 3,-4-24 6,0 24-6,0-24 4,3 26-8,-3-12 7,0-14 5,3 22-9,-3-22 8,0 27-4,0-27-4,3 26-2,-1-13 0,-2-13 3,0 24 16,0-24-10,3 22-6,-3-22 7,0 24-5,0-24 2,4 23-5,-4-23 10,0 21-3,0-21 2,0 26-8,0-26-11,3 23 18,-3-23 2,3 22-3,-3-22 4,0 23-1,0-23 11,0 19 40,0-19-23,4 24 5,-4-24-2,0 19-8,0-19-7,0 21-4,0-21 5,0 18-8,0-18 1,0 0 9,0 26-10,0-26-2,1 17 2,-1-17-5,4 20 0,-4-20-4,0 0 1,3 25-3,-3-25 5,0 18-1,0-18 0,0 19-3,0-19-4,3 19-4,-3-19 12,0 0-2,0 24-6,0-24-1,4 15-1,-4-15 5,0 0 0,3 24 2,-3-24-3,0 17-1,0-17 7,0 0 3,0 24-2,0-24-2,3 18 1,-3-18 7,0 0-5,2 26 8,-2-26 2,0 17 3,0-17-6,3 16 1,-3-16-1,0 0-2,0 23-5,0-23 0,0 0 2,-3 20-2,3-20 6,0 0 4,3 23-2,-3-23-6,0 0 1,0 17 2,0-17-3,0 0-4,0 21 0,0-21-2,0 0 0,0 23-3,0-23 5,0 0-4,0 22 2,0-22-2,0 0 1,3 19-3,-3-19-2,0 0 1,0 21 1,0-21-2,0 0 4,0 19-5,0-19-1,0 0 7,0 0-4,0 21-6,0-21 2,0 0 1,0 18 2,0-18-4,0 0 0,0 19 2,0-19 1,0 0 0,0 0-4,0 0 6,0 23-5,0-23 3,0 0 0,0 0-3,0 0 0,4 15-2,-4-15 1,0 0 1,0 0 0,0 0 2,0 0-2,0 0 7,0 0-7,0 0 5,0 0-5,0 0 5,0 0-5,0 0 0,0 0 0,0 0 2,0 21-2,0-21-3,0 0 2,0 0 3,0 0-1,0 0 9,0 0-5,0 0-5,0 0 8,0 0 2,0 0-6,0 0 4,0 0 4,0 0-7,0 0 0,0 0 2,0 0-1,0 0-1,0 0-4,0 0 5,0 0-3,0 0 0,0 0-2,0 0 2,0 0 3,0 0-5,0 0-1,0 0 2,0 0 4,0 0-2,0 0-5,0 0 2,0 0 0,0 0 1,0 0 4,0 0-6,0 0 8,0 0-7,0 0-24,0 0-23,0 0-47,0 0-149,0 0-247,0 0-235,0 0-104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1:17:13.41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B2C0C09C-3C1C-4DF9-B7C8-6E7F741BF1D0}" emma:medium="tactile" emma:mode="ink">
          <msink:context xmlns:msink="http://schemas.microsoft.com/ink/2010/main" type="writingRegion" rotatedBoundingBox="6270,15665 6669,15665 6669,16440 6270,16440">
            <msink:destinationLink direction="with" ref="{BB08F332-487E-4BBE-A15F-DC15637B4659}"/>
          </msink:context>
        </emma:interpretation>
      </emma:emma>
    </inkml:annotationXML>
    <inkml:traceGroup>
      <inkml:annotationXML>
        <emma:emma xmlns:emma="http://www.w3.org/2003/04/emma" version="1.0">
          <emma:interpretation id="{E2BE3866-CB07-4995-AFC6-9C52BEE3CBC3}" emma:medium="tactile" emma:mode="ink">
            <msink:context xmlns:msink="http://schemas.microsoft.com/ink/2010/main" type="paragraph" rotatedBoundingBox="6270,15665 6669,15665 6669,16440 6270,164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023266-3E07-4A96-B57B-D7FD95E2E58C}" emma:medium="tactile" emma:mode="ink">
              <msink:context xmlns:msink="http://schemas.microsoft.com/ink/2010/main" type="line" rotatedBoundingBox="6270,15665 6669,15665 6669,16440 6270,16440"/>
            </emma:interpretation>
          </emma:emma>
        </inkml:annotationXML>
        <inkml:traceGroup>
          <inkml:annotationXML>
            <emma:emma xmlns:emma="http://www.w3.org/2003/04/emma" version="1.0">
              <emma:interpretation id="{F6C78D54-6899-402D-ABE7-6133074B4A4F}" emma:medium="tactile" emma:mode="ink">
                <msink:context xmlns:msink="http://schemas.microsoft.com/ink/2010/main" type="inkWord" rotatedBoundingBox="6270,15665 6669,15665 6669,16440 6270,16440"/>
              </emma:interpretation>
              <emma:one-of disjunction-type="recognition" id="oneOf0">
                <emma:interpretation id="interp0" emma:lang="en-US" emma:confidence="0.5">
                  <emma:literal>4</emma:literal>
                </emma:interpretation>
                <emma:interpretation id="interp1" emma:lang="en-US" emma:confidence="0">
                  <emma:literal>)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;</emma:literal>
                </emma:interpretation>
                <emma:interpretation id="interp4" emma:lang="en-US" emma:confidence="0">
                  <emma:literal>X</emma:literal>
                </emma:interpretation>
              </emma:one-of>
            </emma:emma>
          </inkml:annotationXML>
          <inkml:trace contextRef="#ctx0" brushRef="#br0">266 0 1979,'0'0'-161,"0"0"18,0 0 21,0 0 16,0 0 0,0 0 17,0 0 16,0 0 3,0 0 10,0 0 23,0 0-9,0 0 6,0 0 9,0 0 9,0 0 3,0 0 12,0 0 28,0 0-8,0 0 6,0 0-3,0 0 3,0 0 0,0 0 3,0 0 3,0 0-13,0 0-7,0 0 7,0 0 2,0 0-1,0 0-3,0 0 7,0 0 1,0 0-1,0 0 1,0 0-4,0 0-1,0 0 0,0 0 7,0 0-14,0 0 14,0 0-7,0 0 10,0 0-4,0 0 6,0 0 2,0 0 21,0 0-9,0 0 0,0 0 7,-25 33-1,25-33 2,0 0 6,-11 17-7,11-17 12,-13 14 0,13-14 3,-15 14-5,6-4-10,0 2-6,0-1 7,-2 1 3,2 2 7,-2 0-1,3 0-3,-6-2 7,8 4 11,-6-1-1,6-3-8,-4-1-4,3 4 7,7-15-2,-15 18-7,15-18-6,-11 19 4,11-19-8,-12 15-2,12-15-6,-8 12-2,8-12 1,0 0-8,-10 13-4,10-13-1,0 0-1,-8 12 1,8-12-4,0 0-3,0 0 0,0 0 2,0 0 4,-10 15-4,10-15 0,0 0-2,0 0 0,0 0 3,0 0-1,0 0 2,0 0 5,-7 12-3,7-12 0,0 0 1,0 0-2,0 0-3,0 0 1,0 0 0,0 0-6,0 0-3,0 0-39,0 0-41,0 0-54,0 0-81,0 0-130,0 0-510,0 0-332</inkml:trace>
          <inkml:trace contextRef="#ctx0" brushRef="#br0" timeOffset="-915.8581">175-413 2346,'0'0'-186,"0"0"22,0 0 26,0 0 13,0 0 21,0 0 11,0 0 21,0 0 25,0 0 0,0 0 18,0 0 12,0 0 10,0 0-6,0 0 21,0 0-3,0 0 0,0 0-10,0 0 12,0 0-7,0 0 1,0 0-5,0 0-6,0 0 5,0 0-1,0 0 4,0 0 2,0 0 2,0 0 9,0 0-11,0 0 10,0 0-2,0 0-13,0 0 5,0 0 0,0 0 5,0 0 1,0 0-11,0 0 4,0 0-1,0 0-8,0 0 4,0 0 1,0 0 5,0 0 5,0 0-5,0 0 1,0 0-4,0 0 5,0 0-4,0 0 1,0 0-3,0 0 0,0 0 4,0 0 0,0 0-2,0 0 4,0 0-9,0 0 2,-23 46 2,23-46 8,0 0 1,-8 13-11,8-13 9,0 0-1,-5 14-5,5-14-1,0 0 3,-8 16 3,8-16-1,0 0 16,0 0-17,-9 19-6,9-19 4,0 0 7,-3 16 6,3-16-4,0 0 0,-3 18 5,3-18-5,0 0 1,0 0 4,-4 20 0,4-20 1,0 0 2,0 0-2,2 21 3,-2-21 1,0 0-10,0 0 4,3 21 1,-3-21-4,0 0 13,5 19 7,-5-19-18,0 0 3,7 16 0,-7-16 8,0 0 2,8 14 7,-8-14-1,7 12 21,-7-12-7,0 0-3,8 14-4,-8-14-7,0 0-8,12 12 13,-12-12-16,0 0 5,13 10-5,-13-10 0,0 0-8,10 9-2,-10-9 1,0 0 3,11 10-6,-11-10 0,0 0 3,0 0 6,17 11-5,-17-11-2,0 0 1,12 8-10,-12-8 9,0 0-3,16 8 0,-16-8-3,12 8 8,-12-8-3,0 0-13,13 14 13,-13-14 0,11 7-2,-11-7-5,0 0 8,15 11-9,-15-11-3,9 10 2,-9-10 5,11 9 8,-11-9-9,0 0-7,13 15 5,-13-15 6,0 0-1,12 13-10,-12-13 12,8 8-8,-8-8 0,0 0-1,0 0 11,12 14-15,-12-14 8,8 12-3,-8-12 3,0 0-11,8 15 10,-8-15-2,0 0 0,9 13-1,-9-13 2,0 0-2,8 17 2,-8-17-2,0 0 8,0 0-4,3 17-2,-3-17-4,0 0 12,4 15-14,-4-15 3,0 0 7,0 0-12,-2 21 2,2-21 3,0 0 5,0 0 5,-5 24-8,5-24 2,0 0 2,-5 21-8,5-21 7,-7 11 2,7-11-10,0 0 6,-6 20 3,6-20 9,-7 11-1,7-11 20,0 0-1,-10 17-7,10-17-1,0 0 1,-8 14-2,8-14-5,0 0 5,0 0 2,-10 17 3,10-17 10,0 0 8,0 0 8,0 0 5,0 0 1,0 0-2,0 0-2,-5 14-3,5-14-7,0 0-1,0 0-6,0 0-1,0 0-8,0 0-3,0 0 0,0 0-6,0 0-4,0 0-11,0 0-8,0 0-7,-10 11-6,10-11-5,0 0-6,0 0-4,0 0-13,0 0-6,0 0-29,0 0-23,0 0-30,0 0-45,0 0-40,0 0-492,0 0-81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1:18:32.290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B2311E-BBFB-43AF-A063-4727D7BAFF03}" emma:medium="tactile" emma:mode="ink">
          <msink:context xmlns:msink="http://schemas.microsoft.com/ink/2010/main" type="inkDrawing"/>
        </emma:interpretation>
      </emma:emma>
    </inkml:annotationXML>
    <inkml:trace contextRef="#ctx0" brushRef="#br0">2 153 2420,'-15'11'-186,"15"-11"34,0 0 17,0 0 30,0 0 21,0 0 22,0 0 16,0 0 19,0 0-1,0 0 19,0 0 3,0 0 21,0 0-7,0 0 4,0 0 8,0 0-6,0 0 6,0 0 4,0 0-6,0 0 5,0 0-5,0 0-4,0 0 5,0 0 8,0 0-13,0 0-7,0 0 14,0 0-3,0 0-11,0 0 4,0 0-6,0 0 1,0 0-3,0 0 8,0 0-8,0 0 5,44 14-8,-44-14 15,0 0-6,0 0 2,24 2-9,-24-2 11,0 0 0,0 0 6,24 0-2,-24 0-5,0 0 4,20 0-2,-20 0 8,0 0-8,22 0-5,-22 0 5,0 0-4,26 0 3,-26 0-5,0 0 2,27 0-6,-27 0-1,0 0 5,23 3 1,-23-3-6,0 0-3,25-3 3,-25 3 5,0 0 0,23-2 1,-23 2-4,0 0 2,24-2-2,-24 2-1,0 0-4,24 0 0,-24 0-6,0 0 8,26-2-1,-26 2 0,0 0-2,27-1 4,-27 1-3,0 0-6,24-2 2,-24 2 8,20 0 3,-20 0 2,0 0-8,30-2-1,-30 2 4,18 0 2,-18 0-5,0 0 2,28-3-3,-28 3 3,20-2-3,-20 2 0,0 0-6,27 0 8,-27 0-4,19 0 1,-19 0 2,0 0-2,29 1-3,-29-1 8,18 1-6,-18-1 5,20 2-7,-20-2-2,0 0 12,26 0-2,-26 0 3,27 0-5,-27 0 0,26 0 1,-26 0-3,25 0 3,-25 0 2,26 0 0,-26 0-8,25-2 7,-25 2-4,22 0 6,-22 0-6,21-1 1,-21 1 7,0 0-15,26 0 13,-26 0 1,20-1-10,-20 1 9,0 0-2,28-2-3,-28 2-5,20-1 12,-20 1-12,0 0 11,28-2-6,-28 2-3,20-1 0,-20 1 5,0 0-6,27-1 9,-27 1-9,0 0 0,25 0 1,-25 0 4,0 0 2,23 0-4,-23 0 0,0 0 7,24 0-1,-24 0-1,0 0 6,22-1-1,-22 1-14,0 0 8,23-1 0,-23 1 2,0 0-4,25-2-4,-25 2 3,0 0 0,23 0 1,-23 0-2,0 0 6,25 0-6,-25 0 3,0 0-4,23 0-1,-23 0 8,0 0-6,23-3 0,-23 3 3,0 0-9,22 0 16,-22 0-2,0 0 2,21-3-1,-21 3 2,0 0 0,23-2-6,-23 2 1,0 0 3,20 0 3,-20 0-6,0 0-6,0 0 13,25-2-6,-25 2 4,0 0-6,0 0 0,25 0-2,-25 0 9,0 0 7,21-3 6,-21 3 5,0 0-1,22-2 0,-22 2-8,0 0 0,25-2 4,-25 2-5,0 0 0,23-3-1,-23 3-6,0 0 2,21-4-3,-21 4-2,0 0 3,22-1-2,-22 1-3,0 0-1,23-2 1,-23 2 0,20-1-6,-20 1-1,0 0 4,26-1 3,-26 1-2,0 0-2,25 0-1,-25 0 0,0 0 4,25-2-2,-25 2 0,18-3 0,-18 3 0,0 0 0,26-3-9,-26 3 8,15-3 0,-15 3-3,0 0 1,22-3 1,-22 3 1,0 0-6,18-3 2,-18 3-2,0 0 4,0 0 3,23-3-7,-23 3 2,0 0 1,20-6 0,-20 6 1,0 0-6,25 0-1,-25 0 7,25-2-3,-25 2 4,24 0-6,-24 0 6,22-3-5,-22 3 5,23 0 2,-23 0 14,0 0 4,27-2 3,-27 2 4,14-3 3,-14 3-4,0 0 2,24-2-7,-24 2-3,0 0 3,21-2-4,-21 2-4,0 0-3,18-5 0,-18 5-1,0 0 0,0 0-2,23-4-1,-23 4 0,0 0 1,0 0-6,20-3 1,-20 3 0,0 0-1,0 0-4,20-2 5,-20 2-2,0 0-1,0 0 0,25-1 3,-25 1 1,18-4 2,-18 4-4,0 0 3,27-1 0,-27 1-3,16-3 3,-16 3-1,0 0 2,25-3-4,-25 3-2,0 0 2,20-1-3,-20 1 2,0 0 0,0 0-1,25-1-2,-25 1 1,0 0 2,18-3-1,-18 3 1,0 0-1,0 0 1,25-2-3,-25 2 0,19-2 0,-19 2 2,27 0 0,-27 0-2,23 0 2,-23 0 1,22 0-3,-22 0 2,0 0 1,31-3-2,-31 3 2,21 0 2,-21 0-3,0 0 1,27-2-1,-27 2-1,20-5-3,-20 5 1,0 0 1,25-2 1,-25 2-2,0 0 1,24 0 0,-24 0 0,0 0 1,23-1 1,-23 1-5,0 0 3,24-3 2,-24 3-3,0 0 3,24 0-2,-24 0-2,0 0 3,24-1-3,-24 1 0,0 0 4,33 0-4,-33 0 1,31 0 4,-31 0-3,27 0 0,-27 0-3,28 1 1,-28-1 2,21 0 0,-21 0-1,22 0 2,-22 0 12,0 0 8,24 0 4,-24 0-1,0 0-1,27-1-2,-27 1-2,0 0-2,25-3 0,-25 3-4,0 0 2,25 3-2,-25-3-3,0 0 3,21-3-2,-21 3-4,0 0 3,20-2-4,-20 2 2,0 0-3,0 0-1,30 0 0,-30 0-2,26 2 3,-26-2-1,30 3 1,-15-3-3,-15 0 1,31 1-1,-31-1 0,27 2 0,-27-2 2,23 0 1,-23 0-1,20 0 6,-20 0 13,0 0-1,28 0-1,-28 0-3,0 0 0,26-2-1,-26 2-4,0 0-1,25-1 0,-25 1-1,0 0-3,23 0 2,-23 0-6,0 0 0,22-5 2,-22 5 0,0 0-3,0 0 2,23-1 1,-23 1-1,0 0-5,18-1 1,-18 1 1,0 0 1,30-1 0,-30 1-3,21 0 1,-21 0-3,35 0 6,-18 1-3,1 0-4,-18-1 5,36 0-1,-18 0-1,-18 0 2,37 0-2,-17 1 0,-20-1 2,34 0-1,-21 0 2,-13 0-2,29-1-1,-29 1 4,24 1 0,-24-1-2,22-1-2,-22 1 2,23-1-1,-23 1-2,20-1 3,-20 1-3,0 0 2,28-3 0,-28 3 0,0 0 1,21 0-3,-21 0 1,0 0 3,20-3-5,-20 3 2,0 0 0,0 0 2,25-1-1,-25 1-1,0 0-3,32-1 1,-18-1-1,-14 2-2,25-1 5,-25 1 2,22 0-2,-22 0-1,0 0 0,33 0-3,-33 0 3,20 0-2,-20 0 3,0 0-1,26-4 1,-26 4 3,15 0-5,-15 0 6,0 0-5,25-3-3,-25 3 5,0 0-2,21 0 2,-21 0 1,0 0-1,0 0 0,25 0 0,-25 0-2,0 0 0,0 0 0,0 0-2,25-1 4,-25 1-2,0 0-3,0 0 5,0 0 1,23-3-1,-23 3-3,0 0 0,0 0 1,25 0 2,-25 0-2,0 0-2,0 0 3,28 0-1,-28 0 2,0 0 0,21 0-1,-21 0-1,0 0 0,0 0 2,29 0-1,-29 0 0,0 0-3,24 0 4,-24 0-2,0 0 2,24 0-2,-24 0 2,0 0-1,24 2 2,-24-2-2,0 0-1,25-2 0,-25 2 4,0 0-1,23-3-4,-23 3 1,0 0 1,27 0-3,-27 0 3,0 0 1,26 0-2,-26 0 1,0 0-1,28 0-2,-28 0 4,0 0-4,22 0 1,-22 0 3,0 0-4,20 0 1,-20 0 1,0 0 1,20 3 2,-20-3 0,0 0 0,21 0 1,-21 0 0,0 0-2,0 0-1,27 0 2,-27 0-1,0 0-1,19 2-1,-19-2-1,0 0 0,0 0 3,0 0 0,28-2 1,-28 2 0,0 0-5,0 0 5,0 0-2,19 2-2,-19-2 5,0 0-2,0 0 1,0 0-2,0 0-2,0 0 0,0 0 1,0 0 0,19 1-2,-19-1 1,0 0 2,0 0 2,0 0-4,0 0 4,0 0-3,0 0 1,0 0 2,0 0-3,0 0 3,0 0 1,0 0-3,0 0-1,0 0 2,0 0-1,0 0 0,0 0-2,0 0 4,0 0-3,0 0 2,0 0-2,0 0 2,0 0-1,0 0 3,0 0-2,0 0 3,0 0 13,0 0 8,0 0-5,0 0-2,0 0 2,0 0-5,0 0-1,0 0 7,0 0-4,0 0 2,0 0-1,0 0-3,0 0-4,0 0 3,0 0-2,0 0-4,0 0 4,22 0-4,-22 0-1,0 0 1,0 0-7,0 0 2,0 0-1,0 0 4,0 0-6,0 0 0,0 0 1,0 0 1,0 0 0,0 0-2,0 0-2,0 0 3,0 0 1,0 0-3,0 0 1,0 0-1,0 0-2,0 0 1,0 0 2,0 0-3,0 0-2,0 0 1,0 0 2,0 0 0,0 0 1,0 0-4,0 0 5,0 0-3,0 0 2,0 0 1,0 0-2,0 0 1,0 0 3,0 0-8,0 0 6,0 0-2,0 0 1,0 0-2,0 0 4,0 0-2,0 0-2,0 0-2,0 0 3,0 0 1,0 0 0,0 0 0,0 0-2,0 0 0,0 0-1,0 0 2,0 0-5,0 0 3,0 0-2,0 0 0,0 0-1,0 0-3,0 0-3,0 0 6,0 0-2,0 0 3,0 0-1,0 0 0,0 0 1,0 0 5,0 0-2,-12 30 0,12-30-1,0 0 3,0 0-2,0 0 2,0 0 0,-5 23 2,5-23-2,0 0-1,0 0-2,0 0 4,-1 23-2,1-23-1,0 0 1,0 0 3,-2 20 2,2-20-7,0 0 3,0 0 2,0 0-5,0 21 4,0-21-3,0 0 3,0 0 0,-2 18-1,2-18 4,0 0-2,0 0-2,-6 21-1,6-21 4,0 0-1,-2 17-1,2-17 0,0 0 2,-6 17-2,6-17-5,0 0 7,-2 18-1,2-18 1,0 0 0,-3 19-4,3-19 1,0 0-1,-2 17 3,2-17 2,0 0-1,0 0 0,-3 21-1,3-21-2,0 0-1,-4 16 5,4-16-3,0 0 2,0 0-1,-1 23 1,1-23 2,0 0-1,-4 17-4,4-17 2,0 0 0,0 0 1,0 0-4,-3 21 0,3-21 4,0 0-5,0 0 3,0 0 2,0 19-1,0-19-3,0 0 4,0 0-2,0 0 2,-3 19-2,3-19-2,0 0 2,0 0-1,0 0 2,0 0 0,0 23 1,0-23-2,0 0 1,0 0-2,0 0 1,-2 19 1,2-19-1,0 0 0,0 0 0,0 0 0,0 22 2,0-22-1,0 0 0,0 0-1,0 0 0,0 20 1,0-20-1,0 0 1,0 0 1,0 0-1,0 0-1,2 20 3,-2-20-5,0 0 4,0 0-1,0 0 2,-3 18-3,3-18-1,0 0 2,0 0-4,-4 19 6,4-19-4,0 0 0,0 0 3,0 0-1,-3 20 0,3-20-3,0 0 7,0 0-1,-2 18-4,2-18 1,0 0-2,0 0-2,-3 20 2,3-20 1,0 0 1,0 0-2,0 0 3,0 0 0,0 23 2,0-23-6,0 0 3,0 0-2,0 18 3,0-18-3,0 0-1,0 0 3,0 20 1,0-20-2,0 0 4,0 0-4,0 0 3,0 0-3,-3 22-2,3-22 2,0 0 3,0 0-3,0 0 0,-2 20-2,2-20 4,0 0-1,0 0-1,0 0 0,0 0 2,0 20-3,0-20-2,0 0 4,0 0-1,0 0 0,5 20 4,-5-20-4,0 0 0,0 0 4,0 0-4,0 17 2,0-17-1,0 0 0,0 0 0,3 18-1,-3-18-2,0 0 0,0 0 4,0 19-1,0-19-1,0 0 3,0 0 0,0 23-7,0-23 5,0 0 1,0 20 0,0-20 0,0 0 1,0 0 2,-3 25-4,3-25-2,0 0-4,0 21 10,0-21-2,0 0-5,0 23 5,0-23-4,0 0 2,0 22 1,0-22-1,0 0-1,0 19 2,0-19-2,0 0 1,0 21 1,0-21 1,0 0-1,0 0-2,0 23 0,0-23 1,0 0-1,0 19 4,0-19-5,0 0-1,0 21-1,0-21 5,0 0-5,0 19 6,0-19-7,0 0 5,3 20 0,-3-20 0,0 0 1,0 20 0,0-20 0,0 0-4,2 19 2,-2-19 2,0 0 0,0 20 0,0-20-2,0 0 2,0 20-4,0-20 4,0 0 0,2 21-1,-2-21-1,0 0-2,0 0 3,-2 24-1,2-24-1,0 0-2,0 17 5,0-17 1,0 0-1,0 0-1,3 23-1,-3-23 5,0 0-6,2 16 2,-2-16 1,0 0-2,0 0 3,3 21-3,-3-21 1,0 0-1,0 0 2,2 19-4,-2-19 4,0 0-1,0 0 2,1 21-4,-1-21 2,0 0 4,0 0-4,2 15-2,-2-15 3,0 0-1,0 0 0,3 17-2,-3-17 3,0 0-1,0 0 0,0 0-1,5 16 2,-5-16 0,0 0-1,0 0 2,0 0 0,0 0-2,4 19-4,-4-19 2,0 0 1,0 0 0,0 0 1,3 16-3,-3-16 6,0 0-7,0 0 3,0 0 0,0 0 4,0 0-4,0 0 1,3 18-3,-3-18-1,0 0 5,0 0 1,0 0-2,0 0 1,0 0-1,0 0-2,0 0 2,0 0-2,0 0 4,0 0-6,0 0 3,0 19 1,0-19 0,0 0-2,0 0 1,0 0 1,0 0-1,0 0 0,0 0 1,0 0-4,0 0 4,0 0 1,0 0-5,0 0 4,0 0 0,0 0-2,0 0 2,0 0-1,0 0-2,0 0 0,0 0-3,0 0-2,0 0 1,0 0-4,0 0-3,0 0-2,0 0 1,0 0-2,0 0 1,0 0 6,0 0 1,0 0-2,0 0 3,0 0-2,0 0 1,0 0 2,0 0 0,0 0-1,0 0 1,0 0-1,0 0 1,0 0-1,0 0 3,0 0-1,0 0 1,0 0 1,-24 6 1,24-6 0,0 0-1,0 0 2,0 0 0,0 0-4,0 0 5,0 0 1,-22 0 2,22 0-2,0 0-5,0 0 7,0 0-2,0 0-1,0 0-1,-26-3 4,26 3-5,0 0 3,0 0-1,0 0-1,-25-1 4,25 1-2,0 0-1,0 0-1,-22 0 1,22 0 1,0 0-1,0 0 0,-23 1 1,23-1-1,0 0 0,0 0 2,-23 0-1,23 0-1,0 0 0,0 0 0,-23 3 0,23-3-2,0 0 2,0 0 0,0 0-1,-27-3-1,27 3 2,0 0-1,0 0-1,-24-1 6,24 1-4,0 0 1,-20 0 0,20 0 1,0 0-2,-25 0 0,25 0 0,0 0 0,-23 1 0,23-1-2,0 0 0,-22 0 2,22 0 4,0 0-4,-23 3 1,23-3-2,0 0 2,-20 1-2,20-1 1,0 0 3,-20 2-3,20-2-1,0 0 3,-21 3 0,21-3-2,0 0-1,0 0 4,-27 0-3,27 0 0,0 0-1,-18 5 3,18-5-3,0 0 3,0 0 1,-23 1-2,23-1-2,0 0 5,-21 0-6,21 0 1,0 0 3,-22 0-3,22 0 3,0 0-1,-25 0 2,25 0-4,0 0 3,-29 0-1,29 0-1,-19 0-1,19 0 3,0 0-1,-28 0-2,28 0 5,-21 0-4,21 0 0,0 0 0,-27 0 1,27 0-2,-18 1 3,18-1-2,0 0 2,-25 2-3,25-2 1,0 0-1,-26 0 0,26 0 0,0 0 1,-25-2 0,25 2 4,0 0-2,-26 2-4,26-2 0,-19 0 2,19 0 2,0 0-5,-24 0 4,24 0-2,0 0 4,-27 2-3,27-2 1,0 0 3,-26 3-2,26-3-4,0 0-1,-24 1 5,24-1-1,0 0-4,-23 0 5,23 0-2,0 0 1,-29 0 1,29 0 1,-22 2-1,22-2-1,0 0 1,-26 1-2,26-1-3,-19 1 5,19-1-3,0 0 2,-29 2-2,29-2 1,-19 0 0,19 0-2,0 0 2,-28 3-2,28-3 1,-21 2 2,21-2-1,-23 2 1,23-2-1,-23 3 3,23-3-3,-25 4 0,25-4-1,-23 0 0,23 0 1,-22 2 0,22-2-1,0 0 1,-28 5-3,28-5 3,-17 3 0,17-3 4,0 0-3,-24 2 0,24-2-2,-19 2 2,19-2-1,0 0-1,-26 5-2,26-5 3,-17 3 0,17-3 0,0 0 0,-28 0 0,28 0 0,-23 1 1,23-1 1,-25 1-4,25-1 4,-23 1-4,23-1 5,-30 4-2,30-4-2,-26 2 1,26-2 1,-26 2-1,26-2 2,-29 5-1,29-5 0,-24 3-4,9-2 3,15-1 2,-27 3-2,27-3 0,-26 5 1,26-5 0,-27 3-2,27-3-1,-24 1 1,24-1 3,-25 6-4,25-6 1,-23 2 1,23-2-1,-22 6 5,22-6-3,-20 1 0,20-1-1,-20 2 0,20-2 0,-21 1-1,21-1 1,-20 4 1,20-4 2,-23 2-3,23-2 1,-25 3 1,25-3-6,-28 4 6,28-4-2,-28 5-1,13-3 4,15-2-2,-31 1 1,31-1 0,-30 6-2,15-3-3,15-3 4,-32 2 2,18 0-1,14-2-7,-28 6 4,13-5 1,15-1-2,-27 6 2,11-3 0,16-3 1,-27 3 3,12 2-2,15-5-3,-26 2 0,26-2 4,-27 2 1,27-2-5,-24 5 3,24-5 2,-24 3-4,24-3-2,-21 1 0,21-1 1,-18 5 2,18-5-1,-18 3 0,18-3 0,0 0 0,-29 2 0,29-2-1,-18 3 2,18-3-2,0 0 3,-28 3-3,28-3 5,-26 3-3,26-3 1,-20 0-1,20 0 1,-25 0-3,25 0 2,-26 2-1,26-2 3,-25 3-2,25-3-3,-30 3 2,30-3 2,-31 1-3,16 2 4,15-3-1,-35 2-5,20-1 2,15-1 2,-33 6 0,20-6-1,13 0-2,-30 5 2,30-5 2,-25 3-5,25-3 3,-23 0-1,23 0 3,-20 4 0,20-4-2,-25 0 0,25 0 0,-26 1 1,26-1 1,-25 4 0,25-4 0,-23 2 0,23-2-5,-20 0 4,20 0-1,-20 3 0,20-3-1,-21 2 2,21-2 0,0 0-2,-30 3 0,30-3 0,-21 0 4,21 0-2,-20 1-2,20-1 2,-22 1-1,22-1-1,-23 0 0,23 0 2,0 0 0,-35 0-2,35 0 2,-25 1 0,25-1-2,-21 1 0,21-1 2,-20 3 1,20-3 0,0 0-2,-26-3 2,26 3-5,0 0 2,-25 3 3,25-3-2,0 0-2,-28 0-2,28 0-1,-18 0 8,18 0-6,-25 0 4,25 0-4,-23 0 2,23 0-1,-28 2 1,28-2 1,-24 3 1,24-3-4,-19 0 2,19 0 3,0 0-5,-27 0 2,27 0-1,-20 1 4,20-1-1,0 0-2,-26 0 1,26 0-3,0 0 4,-28-1-2,28 1-1,0 0-10,-30 1-5,30-1-3,-25 0 3,25 0 3,-25 1-3,25-1 4,-23 0 3,23 0-1,-21 1 5,21-1-3,-20 3 1,20-3 1,0 0 0,-27 0 3,27 0 0,0 0-2,-25 0 0,25 0 4,0 0-1,-28 0-2,28 0 1,-19 1 0,19-1-2,-20 0 3,20 0 2,-22 4 0,22-4-2,-20 2-1,20-2 5,0 0-1,-26 0-4,26 0 7,0 0-2,-27 3 0,27-3-2,0 0 4,-23 2-3,23-2-3,0 0 4,-23-2-1,23 2 0,0 0 1,-26 0-4,26 0 4,0 0-6,-22 0 4,22 0 2,0 0 0,-23 0 0,23 0 2,0 0-1,-21-5-1,21 5 0,0 0 0,-22-2 2,22 2-5,0 0 0,-18-3 2,18 3-2,0 0 1,-20-4 1,20 4-1,0 0-2,0 0 0,-25-2 2,25 2-1,0 0-1,0 0 4,-20-8 1,20 8-2,0 0 0,-16-3 0,16 3 1,0 0-5,0 0 6,-22-6 1,22 6 0,0 0-3,0 0 4,-18-7-7,18 7 8,0 0-8,0 0 3,-16-7 0,16 7-4,0 0 4,0 0-4,0 0 4,-19-8-2,19 8 1,0 0-1,0 0-2,-16-6 7,16 6-6,0 0 6,0 0-3,0 0 2,0 0-2,0 0 2,-17-6 0,17 6-3,0 0 1,0 0-1,0 0 0,0 0 1,0 0-1,0 0-2,0 0 1,0 0 2,-18-4 0,18 4 0,0 0-5,0 0 3,0 0 1,0 0 2,0 0-2,0 0 2,0 0-2,0 0 2,0 0 1,0 0-3,0 0-1,0 0 3,0 0-4,0 0 3,0 0-2,-26 0 4,26 0-1,0 0 0,0 0-2,0 0 5,0 0-7,0 0 4,0 0 0,0 0 2,0 0-2,0 0 1,0 0 0,0 0 2,0 0-1,0 0-2,-19-5-1,19 5-1,0 0 3,0 0-2,0 0 2,0 0-1,0 0 0,0 0-3,0 0 0,0 0 4,0 0-2,0 0 0,0 0 1,0 0 3,0 0 0,0 0-3,0 0 0,0 0 2,0 0 0,0 0 3,0 0-3,0 0-3,0 0 2,0 0 0,0 0 1,0 0 0,0 0-1,0 0 0,0 0-2,0 0 2,0 0 3,0 0-4,0 0 3,0 0 1,0 0 1,0 0 2,0 0 0,0 0-3,0 0 5,0 0-3,0 0 2,0 0-5,0 0 0,0 0-1,0 0-2,0 0 4,0 0-1,0 0-4,0 0 1,0 0 1,0 0-1,0 0 0,0 0 2,0 0 4,0 0-3,0 0 2,0 0 3,0 0 1,0 0-3,0 0 5,0 0-2,0 0-1,0 0 0,0 0-3,0 0 0,0 0 2,0 0-2,0 0-1,0 0-3,0 0-2,0 0 5,0 0 1,0 0-3,0 0-1,0 0 1,0 0 4,0 0-3,0 0 3,0 0-7,0 0 1,0 0 5,0 0-3,0 0 8,0 0 6,0 0 1,0 0-2,0 0-1,0 0-2,0 0-3,0 0 4,0 0-4,0 0-4,0 0 4,0 0-4,0 0-2,0 0 4,0 0 0,0 0-1,0 0-2,0 0-1,0 0 0,0 0-1,0 0 1,0 0-1,0 0 2,0 0-1,25-38-3,-25 38 1,0 0 4,0 0-3,0 0 0,7-11 2,-7 11 2,0 0-5,0 0 3,0 0 1,0 0 1,0 0 4,10-13-3,-10 13-2,0 0 1,0 0 4,0 0-7,0 0 3,5-18-2,-5 18 2,0 0 1,0 0-3,0 0-1,0 0 0,5-14 2,-5 14-1,0 0-2,0 0-2,0 0 3,5-21-2,-5 21 2,0 0-6,0 0 3,3-16 0,-3 16-1,0 0-1,0 0 2,0 0-2,2-20 2,-2 20 0,0 0 0,0 0 1,5-18-4,-5 18 4,0 0-2,0 0-2,1-19 1,-1 19 2,0 0-5,0 0 2,2-19 4,-2 19-3,0 0 4,0 0-5,0 0 2,2-22 3,-2 22-4,0 0-2,0 0 0,0 0 1,0 0 3,0 0 0,3-20-1,-3 20 0,0 0 2,0 0-3,0 0 4,0 0-3,0 0 0,0 0 2,2-17-2,-2 17 1,0 0-1,0 0-4,0 0 1,0 0 0,0 0 0,0 0 3,0 0-3,0 0-3,0 0 6,0 0-5,0 0 4,0 0-3,0 0 1,0 0 3,0 0-2,0 0 2,0 0-5,0 0 1,0 0-2,0 0-6,0 0-2,0 0-4,0 0-2,0 0-8,0 0 1,0 0-1,0 0 1,0 0 3,0 0-2,0 0 4,0 0 3,0 0 2,0 0 0,0 0 0,0 0 1,0 0 5,0 0-1,0 0-1,0 0-8,0 0-1,0 0-9,0 0-5,0 0-12,0 0-5,0 0-15,11-11-12,-11 11-23,0 0-23,0 0-20,0 0-21,0 0-46,0 0-63,0 0-569,0 0-339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7T19:19:03.30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7FFCC4B-D61E-4F27-9451-F71E16A62785}" emma:medium="tactile" emma:mode="ink">
          <msink:context xmlns:msink="http://schemas.microsoft.com/ink/2010/main" type="writingRegion" rotatedBoundingBox="2892,13211 3359,13991 2470,14523 2003,13743"/>
        </emma:interpretation>
      </emma:emma>
    </inkml:annotationXML>
    <inkml:traceGroup>
      <inkml:annotationXML>
        <emma:emma xmlns:emma="http://www.w3.org/2003/04/emma" version="1.0">
          <emma:interpretation id="{59655406-9D05-4578-BA3E-F428CFEA1607}" emma:medium="tactile" emma:mode="ink">
            <msink:context xmlns:msink="http://schemas.microsoft.com/ink/2010/main" type="paragraph" rotatedBoundingBox="2956,13318 3359,13991 2990,14211 2587,135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3E4A27-D060-44EA-BC82-F6C1BBF6A418}" emma:medium="tactile" emma:mode="ink">
              <msink:context xmlns:msink="http://schemas.microsoft.com/ink/2010/main" type="line" rotatedBoundingBox="2956,13318 3359,13991 2990,14211 2587,13538"/>
            </emma:interpretation>
          </emma:emma>
        </inkml:annotationXML>
        <inkml:traceGroup>
          <inkml:annotationXML>
            <emma:emma xmlns:emma="http://www.w3.org/2003/04/emma" version="1.0">
              <emma:interpretation id="{D4144ADF-08A4-4CC6-9765-CD9AB327E466}" emma:medium="tactile" emma:mode="ink">
                <msink:context xmlns:msink="http://schemas.microsoft.com/ink/2010/main" type="inkWord" rotatedBoundingBox="2817,13412 2867,13703 2838,13708 2788,13417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*</emma:literal>
                </emma:interpretation>
                <emma:interpretation id="interp2" emma:lang="en-US" emma:confidence="0">
                  <emma:literal>&amp;</emma:literal>
                </emma:interpretation>
                <emma:interpretation id="interp3" emma:lang="en-US" emma:confidence="0">
                  <emma:literal>-</emma:literal>
                </emma:interpretation>
                <emma:interpretation id="interp4" emma:lang="en-US" emma:confidence="0">
                  <emma:literal>8</emma:literal>
                </emma:interpretation>
              </emma:one-of>
            </emma:emma>
          </inkml:annotationXML>
          <inkml:trace contextRef="#ctx0" brushRef="#br0">505-124 2056,'0'0'-158,"0"0"24,0 0 17,0 0 12,0 0 21,0 0 19,0 0 12,0 0 1,0 0 23,0 0 11,0 0 21,0 0-9,0 0 7,0 0 14,0 0-2,0 0 11,0 0-1,0 0 0,0 0 14,0 0-17,0 0 6,0 0-6,0 0 4,0 0-7,0 0-6,0 0 0,0 0 2,0 0-10,0 0 0,0 0-6,0 0 9,0 0-12,0 0 8,0 0 1,0 0-6,0 0 4,0 0-2,16 54-6,-16-54 9,5 22-1,-5-22 1,3 27 1,1-15 2,-4-12-4,0 28 26,3-16-26,-3-12-8,7 23 7,-7-23-2,1 24-1,-1-24 1,7 16-2,-7-16 10,3 18-8,-3-18 15,0 0 24,4 19-2,-4-19 14,0 0 8,0 0 6,3 17 7,-3-17 9,0 0 17,0 0 3,0 0-2,0 0 13,3 14 3,-3-14 16,0 0-2,0 0-16,0 0-11,0 0-13,0 0-10,0 0-6,0 0-8,0 0-7,-13-58-4,13 58-9,-8-24-6,4 12 1,4 12-6,-6-26-2,2 15-5,4 11 0,-5-21-2,5 21-1,-6-22-6,6 22-3,-3-20 0,3 20-5,-4-17 2,4 17-4,0 0-1,-3-21 1,3 21-2,0 0 0,0-19 0,0 19-4,0 0 2,0 0 0,-3-21-4,3 21-1,0 0-1,0 0-5,0 0-19,-5-17-3,5 17-12,0 0 0,0 0-4,0 0 4,0 0 1,0 0 9,0 0 1,0 0 6,0 0 2,0 0 0,0 0 4,15 52 1,-15-52-2,6 27 0,-3-9 8,-3-18 0,5 28-1,-1-12 3,-4-2-1,0-14 3,3 26 1,-3-26 2,3 24-8,-3-24 8,4 15 0,-4-15 1,1 16 6,-1-16-6,0 0 6,4 18 1,-4-18-2,0 0-2,0 0 9,3 17-4,-3-17 3,0 0 2,0 0 2,0 0 0,0 0 23,0 0 30,3 18 20,-3-18 6,0 0-6,0 0-6,0 0-11,0 0-4,0 0-8,0 0-7,0 0-7,-6-60-4,6 60-6,-5-26 3,5 26-6,-4-26-2,4 26-4,0-26-2,0 26-3,-3-24-2,3 24-3,0-20 4,0 20-4,-3-18-2,3 18-4,0 0 3,0-23-1,0 23 0,0 0 1,0 0-1,0-23-2,0 23-3,0 0-3,0 0-3,0 0 0,-4-19-3,4 19-7,0 0-12,0 0-9,0 0-7,0 0 3,0 0 3,0 0 3,0 0 2,0 0 3,0 0 5,0 0 1,10 58 2,-10-58 2,5 28 4,-1-16-4,-4-12 3,3 24 2,-3-24 3,3 17 4,-3-17 1,4 16-1,-4-16 4,0 0 3,3 17 2,-3-17 3,0 0 3,0 0 4,0 0-9,0 0-19,0 0-70,0 0-93,0 0-117,0 0-180,0 0-307,0 0-213</inkml:trace>
        </inkml:traceGroup>
        <inkml:traceGroup>
          <inkml:annotationXML>
            <emma:emma xmlns:emma="http://www.w3.org/2003/04/emma" version="1.0">
              <emma:interpretation id="{CA61A983-3005-47B2-82FD-B11C826B8BBB}" emma:medium="tactile" emma:mode="ink">
                <msink:context xmlns:msink="http://schemas.microsoft.com/ink/2010/main" type="inkWord" rotatedBoundingBox="2820,13874 3220,13719 3339,14025 2938,14181"/>
              </emma:interpretation>
              <emma:one-of disjunction-type="recognition" id="oneOf1">
                <emma:interpretation id="interp5" emma:lang="en-US" emma:confidence="0.5">
                  <emma:literal>It</emma:literal>
                </emma:interpretation>
                <emma:interpretation id="interp6" emma:lang="en-US" emma:confidence="0">
                  <emma:literal>At</emma:literal>
                </emma:interpretation>
                <emma:interpretation id="interp7" emma:lang="en-US" emma:confidence="0">
                  <emma:literal>hit</emma:literal>
                </emma:interpretation>
                <emma:interpretation id="interp8" emma:lang="en-US" emma:confidence="0">
                  <emma:literal>kit</emma:literal>
                </emma:interpretation>
                <emma:interpretation id="interp9" emma:lang="en-US" emma:confidence="0">
                  <emma:literal>IN</emma:literal>
                </emma:interpretation>
              </emma:one-of>
            </emma:emma>
          </inkml:annotationXML>
          <inkml:trace contextRef="#ctx0" brushRef="#br0" timeOffset="1412.2911">648 304 2239,'0'0'-169,"0"0"22,0 0 24,0 0 12,0 0 19,0 0 20,0 0 9,0 0 18,0 0 10,0 0 2,0 0 16,0 0 10,0 0 15,0 0 0,0 0 0,0 0 13,0 0-5,0 0-9,0 0 10,0 0-3,0 0 1,0 0-15,0 0-2,0 0 8,-14 7-4,14-7-10,0 0 5,0 0 6,0 0-3,0 0-1,0 0-3,0 0-4,0 0 2,0 0 3,0 0 12,0 0 9,0 0 20,0 0 4,0 0 8,0 0-5,0 0-8,0 0 2,0 0 5,0 0-3,0 0-1,0 0-3,0 0-10,0 0 6,0 0-1,0 0-3,0 0 7,0 0 6,0 0 1,0 0 20,0 0-12,0 0 3,0 0-2,0 0 1,0 0-5,0 0 4,0 0-1,0 0-2,0 0-8,0 0 3,0 0-10,0 0 2,0 0-3,0 0-2,0 0-3,0 0-6,0 0 2,0 0-2,64-12-6,-46 10-1,-18 2 3,32-3-7,-11 3 7,-21 0-4,37 0-7,-19 0 1,-18 0 1,36 0 1,-23-2-2,-13 2 0,30 0-4,-30 0-1,25 0 3,-25 0-1,0 0 0,28 0 3,-28 0-3,0 0 3,18-2 1,-18 2 1,0 0 0,0 0-5,0 0 0,0 0-3,0 0 3,0 0-3,0 0 0,0 0 0,0 0-3,0 0 2,0 0 4,0 0-10,0 0 4,0 0-2,0 0 3,0 0-1,-71 4 2,71-4-2,-33 0 4,15 0-6,18 0 2,-32 0 1,14 3-1,18-3 2,-36 0 0,21 2-2,15-2-4,-31 0 5,31 0-2,-25 1 4,25-1 0,-25 0-4,25 0 2,0 0-2,-23 2 2,23-2 2,0 0 0,0 0-3,-25 0 4,25 0-5,0 0 2,0 0-4,0 0 5,-18 0-2,18 0 2,0 0-2,0 0 3,0 0-4,0 0 2,0 0 0,0 0 1,0 0 1,0 0 3,0 0-5,0 0 1,0 0-1,73-2 2,-73 2 3,28-1-1,-28 1 1,26-2 0,-26 2-4,25-3 1,-25 3 1,18 0 3,-18 0-3,0 0-1,22-2-2,-22 2-2,0 0 5,0 0 1,24-2-4,-24 2-2,0 0 4,0 0-7,0 0 10,0 0-5,22 0 3,-22 0-5,0 0 1,0 0 5,0 0-4,0 0 6,0 0 1,0 0-3,0 0-3,0 0 1,18-6 1,-18 6-13,0 0-21,0 0-25,0 0-25,0 0-69,0 0-57,0 0-58,0 0-452,0 0-93</inkml:trace>
          <inkml:trace contextRef="#ctx0" brushRef="#br0" timeOffset="2651.6965">652 436 2012,'0'0'-149,"-15"6"20,15-6 22,0 0 16,0 0 6,0 0 4,0 0 9,0 0 5,-12 10 13,12-10 6,0 0 11,0 0 2,0 0 12,0 0 7,0 0-2,0 0 16,0 0 10,0 0 3,0 0-10,0 0 6,0 0-4,0 0-4,-10 11 2,10-11-1,0 0 9,0 0-1,0 0 4,0 0-17,0 0 10,0 0 0,-18 8 0,18-8-3,0 0 5,0 0-4,0 0-5,0 0 2,0 0 25,0 0 7,0 0 8,0 0 6,0 0-15,0 0 13,0 0-7,-10 9 9,10-9 0,0 0-14,0 0 3,0 0-4,0 0 0,0 0-6,0 0 1,0 0-3,0 0 7,0 0-3,0 0 7,0 0-9,0 0 5,0 0-12,40 5 9,-40-5-3,21 0-3,-21 0 11,22 0-11,-22 0 1,28-3-4,-28 3 3,28 0-2,-28 0 7,27-2-13,-27 2 2,31 0-1,-19-4 4,-12 4-7,28-3 2,-28 3-6,25-2 2,-25 2-4,24-3 5,-24 3 2,19-2-12,-19 2 7,0 0 3,24-3-10,-24 3 5,0 0 9,22-1-5,-22 1-12,0 0 0,0 0 13,0 0-7,18-2 1,-18 2 0,0 0 9,0 0 15,0 0-7,0 0 0,0 0 2,0 0-1,0 0 6,0 0-13,0 0 5,0 0 0,0 0-1,0 0 4,0 0-6,0 0-2,0 0-3,0 0 2,0 0-5,0 0 6,0 0-9,-64 4 6,64-4-1,-29 4-6,11-1 2,18-3 2,-30 4-4,14-1-2,16-3-2,-33 4 2,18-1 2,15-3-2,-25 5 4,25-5-3,-21 2 1,21-2-1,-19 2 6,19-2-6,0 0-2,-21 5 2,21-5 5,0 0 3,-18 3 5,18-3 3,0 0 4,0 0-5,0 0 5,0 0-6,-17 3 1,17-3-1,0 0-4,0 0 1,0 0-3,0 0 0,0 0 1,0 0-2,0 0-4,0 0 5,0 0-2,0 0-3,56 4-1,-56-4 3,34 0-2,-16 2 0,-18-2-1,31 1 3,-16 0-3,-15-1-2,28 3-1,-28-3 1,27 3 4,-27-3-3,18 1-5,-18-1 5,0 0-2,21 1-4,-21-1 7,0 0-9,20 1 3,-20-1 4,0 0 1,0 0 3,0 0-6,0 0 1,22 2-1,-22-2-2,0 0 3,0 0-2,0 0 1,0 0 0,0 0-1,0 0-1,0 0 5,0 0-4,0 0 3,0 0-2,20 0 2,-20 0-2,0 0-9,0 0-40,0 0-53,0 0-78,0 0-93,0 0-469,0 0-137</inkml:trace>
        </inkml:traceGroup>
      </inkml:traceGroup>
    </inkml:traceGroup>
    <inkml:traceGroup>
      <inkml:annotationXML>
        <emma:emma xmlns:emma="http://www.w3.org/2003/04/emma" version="1.0">
          <emma:interpretation id="{9D2C5F53-34AF-4D36-956B-3C02ED7501BC}" emma:medium="tactile" emma:mode="ink">
            <msink:context xmlns:msink="http://schemas.microsoft.com/ink/2010/main" type="paragraph" rotatedBoundingBox="2666,13503 2765,14211 2290,14278 2191,135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1B4A01-3BAC-48A1-8D80-1636F0954AA2}" emma:medium="tactile" emma:mode="ink">
              <msink:context xmlns:msink="http://schemas.microsoft.com/ink/2010/main" type="line" rotatedBoundingBox="2666,13503 2765,14211 2290,14278 2191,13570"/>
            </emma:interpretation>
          </emma:emma>
        </inkml:annotationXML>
        <inkml:traceGroup>
          <inkml:annotationXML>
            <emma:emma xmlns:emma="http://www.w3.org/2003/04/emma" version="1.0">
              <emma:interpretation id="{DFA93064-28CF-4D2C-8546-1A5DD7D081BC}" emma:medium="tactile" emma:mode="ink">
                <msink:context xmlns:msink="http://schemas.microsoft.com/ink/2010/main" type="inkWord" rotatedBoundingBox="2666,13503 2765,14211 2290,14278 2191,13570"/>
              </emma:interpretation>
              <emma:one-of disjunction-type="recognition" id="oneOf2">
                <emma:interpretation id="interp10" emma:lang="en-US" emma:confidence="0.5">
                  <emma:literal>.</emma:literal>
                </emma:interpretation>
                <emma:interpretation id="interp11" emma:lang="en-US" emma:confidence="0">
                  <emma:literal>*</emma:literal>
                </emma:interpretation>
                <emma:interpretation id="interp12" emma:lang="en-US" emma:confidence="0">
                  <emma:literal>-</emma:literal>
                </emma:interpretation>
                <emma:interpretation id="interp13" emma:lang="en-US" emma:confidence="0">
                  <emma:literal>3</emma:literal>
                </emma:interpretation>
                <emma:interpretation id="interp1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-3212.0009">86 0 2166,'0'0'-148,"0"0"33,0 0 18,0 0 10,0 0 17,0 0 24,0 0 6,0 0 10,0 0 3,0 0 16,0 0 4,0 0 11,0 0 15,0 0 6,0 0 0,0 0 1,0 0 19,0 0 3,0 0 9,0 0 5,0 0-1,0 0-6,0 0-1,0 0-5,0 0-3,0 0 0,0 0-7,0 0-3,0 0-3,0 0 0,0 0-2,0 0 8,0 0-19,0 0 7,0 0-8,0 0 7,0 0 1,0 0 1,0 0-2,0 0 5,0 0 2,0 0 3,0 0-7,0 0-1,0 0-2,0 0 0,0 0-9,0 0 3,0 0-2,0 0-1,0 0-6,0 0-2,0 0 0,0 0-2,0 0-6,0 0 3,0 0-3,0 0-1,0 0-4,0 0 2,0 0-3,0 0 3,0 0 1,0 0-2,0 0 1,0 0 2,0 0 6,0 0-15,0 0 3,15 54-2,-15-54 3,3 22 4,-3-22 1,5 23 0,-5-23 0,7 21-5,-7-21 1,3 20 5,-3-20-4,4 22 6,-4-22-6,3 21 1,-3-21 2,5 19-5,-5-19 7,6 20-4,-6-20 0,4 18 0,-4-18 2,3 20 6,-3-20-6,3 20 3,-3-20-2,5 22-1,-5-22 1,7 20 6,-7-20-3,3 22-9,-3-22 3,4 20 1,-4-20-4,3 18 4,-3-18 2,5 18-9,-5-18 11,0 0-3,6 20 0,-6-20 5,4 16-4,-4-16 0,0 0-6,0 20 9,0-20-4,0 0 1,6 22-2,-6-22 0,5 14 6,-5-14-6,0 0 3,4 19-4,-4-19 7,0 0-1,3 19-4,-3-19 1,0 0-1,3 15 3,-3-15-1,0 0-3,0 0 7,7 19-8,-7-19 2,0 0-2,0 0 2,5 20 3,-5-20 1,0 0-3,0 0-1,3 14 3,-3-14-6,0 0 4,0 0 3,0 0 1,0 0-7,0 16-1,0-16 6,0 0-1,0 0 4,0 0-4,0 0-2,0 0-5,0 0 6,0 0-2,3 17-2,-3-17 9,0 0-6,0 0 2,0 0-4,0 0 3,0 0 1,0 0 0,0 0 0,4 17 1,-4-17-2,0 0 0,0 0-4,0 0 5,0 0-1,0 0-1,0 0 2,0 0-2,0 0 2,0 0-7,0 0 6,3 17 2,-3-17 2,0 0-1,0 0 8,0 0-7,0 0-4,0 0-1,0 0 8,0 0-2,0 0 3,0 0-3,0 0-1,0 0 2,0 0-2,0 0 1,0 0-3,0 0 0,0 0 0,0 0-2,0 0-1,0 0 8,0 0-4,0 0-4,0 0 0,0 0 0,0 0 2,0 0 1,0 0 0,0 0-4,0 0 9,-18 11-8,18-11 1,0 0 3,0 0-3,-22 2 3,22-2-4,0 0 1,0 0 3,-28 2 0,28-2-2,0 0-4,-25 2 8,25-2-7,0 0 2,-24 0-1,24 0 4,0 0-3,-22 3-2,22-3 1,0 0 5,0 0-3,-25 0 6,25 0-2,0 0 4,0 0 9,0 0-6,-21-3 5,21 3 4,0 0-1,0 0-1,0 0-2,0 0 4,-20-1-5,20 1-1,0 0 0,0 0-1,0 0 1,0 0-3,0 0 2,0 0-3,0 0-1,0 0-1,0 0-3,0 0 2,-25-1 0,25 1 1,0 0-4,0 0 2,0 0 0,0 0 2,0 0-3,0 0 2,0 0 0,0 0 0,0 0-5,0 0-1,0 0 3,0 0 2,0 0-4,0 0 6,0 0 1,0 0-1,0 0-1,0 0-1,0 0-5,0 0 7,0 0-5,0 0 3,0 0-2,0 0-2,0 0 0,66-4-1,-66 4 0,32-3 1,-14 3-4,-18 0-2,31-2-3,-12 2-2,-19 0-6,39 0 3,-21-3 3,-18 3-4,34 0-6,-18 0 8,-16 0 1,30 0 0,-30 0-3,25 3 4,-25-3 0,21 0 3,-21 0 2,0 0-2,25 0-1,-25 0 3,0 0-3,18 0 0,-18 0 0,0 0 4,0 0 0,0 0 0,0 0 3,25 0-10,-25 0 4,0 0 0,0 0-1,0 0-1,0 0-2,0 0-1,0 0 2,0 0-2,18 2-1,-18-2 2,0 0-2,0 0 7,0 0-5,0 0 1,0 0-4,0 0-7,0 0-21,0 0-28,0 0-51,0 0-65,0 0-83,0 0-493,0 0-172</inkml:trace>
          <inkml:trace contextRef="#ctx0" brushRef="#br0" timeOffset="-1375.8271">37 195 2149,'0'0'-174,"0"0"25,0 0 12,0 0 9,0 0 10,0 0 15,0 0 6,-19-10 14,19 10 5,0 0 11,0 0 7,0 0 11,0 0 7,-14-6 7,14 6 2,0 0 9,0 0 24,0 0 14,-17-7 3,17 7 13,0 0 20,0 0 14,0 0 2,0 0 10,-18-7-9,18 7 10,0 0 4,0 0-9,0 0-3,-15-6-8,15 6 3,0 0-3,0 0-6,0 0-2,0 0 0,0 0-7,-15-8-9,15 8 6,0 0 1,0 0 6,0 0-8,0 0 4,0 0 2,0 0-7,-10-12 3,10 12-8,0 0-5,0 0 7,0 0-1,0 0-11,0 0-1,0 0 5,0 0-9,0 0-5,0 0 2,0 0 1,0 0-3,0 0 5,0 0-2,0 0 3,0 0-2,0 0 5,0 0 5,0 0-4,0 0 8,0 0-3,0 0-4,0 0 1,0 0 0,0 0-9,0 0 4,0 0-4,0 0 2,0 0-4,0 0 0,0 0-4,0 0-2,0 0-5,0 0 2,28-19-3,-28 19 0,0 0-2,27-4 0,-27 4 0,24-3 1,-24 3 2,29 0 2,-15-1-6,-14 1-4,29 0 4,-29 0-2,28 0 5,-28 0-2,29 0-1,-29 0 2,25-1-3,-25 1 4,28-2-3,-28 2 1,22 0-1,-22 0-8,20 0 9,-20 0-3,0 0 1,28-1-6,-28 1 5,0 0 2,21 0 1,-21 0 1,0 0 1,25 0-1,-25 0-4,0 0 3,0 0-4,22-4 2,-22 4-1,0 0 2,0 0-2,21-2 2,-21 2 0,0 0-6,0 0 2,0 0 6,22-3-7,-22 3 3,0 0-2,0 0 2,0 0-2,0 0-2,0 0 0,0 0 4,0 0-5,0 0-2,0 0 4,18-3-4,-18 3 4,0 0-3,0 0 0,0 0-3,0 0 8,0 0-3,0 0-1,0 0-1,0 0 0,0 0 0,0 0-2,0 0 4,-71 6 1,71-6 4,-30 0-9,30 0 3,-31 2 5,16-2 2,15 0-5,-37 0 2,16 0-2,21 0 6,-40 0-4,25 0-1,15 0 2,-38-2-1,17-1 4,21 3-2,-30 0-4,15-5 5,15 5-1,-28-2 8,28 2-12,-25-2 9,25 2-6,0 0-2,-25-3-1,25 3 5,0 0 3,-18-2 0,18 2 2,0 0 2,0 0-2,0 0 1,-21-3-2,21 3-4,0 0 1,0 0-3,0 0-1,0 0 2,0 0 0,0 0 0,0 0-1,61-7-3,-61 7 5,36 1 2,-14 1-5,2-1 2,-2 0 1,-1 0-2,4 2 4,0 0-5,-7 0 2,7-2 1,0 0 0,-7 1 1,0 0-1,-18-2 0,33 3 2,-33-3 1,25 3-4,-25-3 6,25 0-4,-25 0 2,0 0 0,26-3-3,-26 3-2,0 0 6,20 3-6,-20-3 2,0 0-1,0 0 2,18 0 0,-18 0-2,0 0-5,0 0 6,0 0-7,0 0-1,0 0 4,0 0-1,0 0-2,0 0 2,0 0-2,0 0 5,-71-11-2,53 8-3,-7 2 4,4 1-2,-1-2-3,22 2 2,-46-3-1,23 3 3,1 0 3,1 0-6,21 0 4,-40 0-3,20 0 2,20 0-1,-29 0 2,29 0 0,-29 0 1,29 0 4,-21 0-7,21 0 1,0 0 4,-23 0-1,23 0-2,0 0 2,0 0-6,-23-1 3,23 1-1,0 0 0,0 0 2,0 0-2,0 0 1,0 0 0,0 0 0,0 0 1,0 0 1,0 0 5,84 1-4,-62 1 3,4-1-4,-5 2 0,1-3 3,-1 3 1,4-3-2,-7 2 3,4-1-5,-22-1 0,28 2-2,-28-2 4,27 3 0,-27-3 1,21 3 4,-21-3-5,0 0-1,25 0 2,-25 0-2,0 0 3,18 2-2,-18-2 3,0 0-4,0 0 7,0 0-5,22 0 4,-22 0-1,0 0-1,0 0-7,0 0-7,0 0-9,0 0-30,0 0-28,0 0-36,0 0-61,0 0-53,0 0-504,0 0-119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/>
  <inkml:traceGroup>
    <inkml:annotationXML>
      <emma:emma xmlns:emma="http://www.w3.org/2003/04/emma" version="1.0">
        <emma:interpretation id="{53E58EE5-935E-4609-9FB5-0B2E7951EBF4}" emma:medium="tactile" emma:mode="ink">
          <msink:context xmlns:msink="http://schemas.microsoft.com/ink/2010/main" type="writingRegion" rotatedBoundingBox="20526,16564 16792,16625 16770,15259 20503,15198"/>
        </emma:interpretation>
      </emma:emma>
    </inkml:annotationXML>
    <inkml:traceGroup>
      <inkml:annotationXML>
        <emma:emma xmlns:emma="http://www.w3.org/2003/04/emma" version="1.0">
          <emma:interpretation id="{86402443-074E-4F10-92CE-B82FDE486C9C}" emma:medium="tactile" emma:mode="ink">
            <msink:context xmlns:msink="http://schemas.microsoft.com/ink/2010/main" type="paragraph" rotatedBoundingBox="20526,16564 16792,16625 16770,15259 20503,15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20D735-758D-493A-9220-FBF8E74319E8}" emma:medium="tactile" emma:mode="ink">
              <msink:context xmlns:msink="http://schemas.microsoft.com/ink/2010/main" type="line" rotatedBoundingBox="20526,16564 16792,16625 16770,15259 20503,15198"/>
            </emma:interpretation>
          </emma:emma>
        </inkml:annotationXML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1:19:37.874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 contextRef="#ctx0" brushRef="#br0">113 1183 2425,'0'0'-188,"0"0"15,0 0 18,0 0 13,0 0 25,0 0 20,0 0 17,0 0 16,0 0 17,0 0 6,0 0 5,0 0 15,0 0 6,0 0-6,0 0 9,0 0 8,0 0 4,0 0 3,0 0-3,0 0 18,0 0-10,0 0 5,0 0-2,0 0 2,0 0 7,0 0-12,0 0 8,0 0-1,0 0-1,0 0-9,0 0 8,0 0-13,0 0 11,0 0 0,0 0 2,0 0 0,0 0-4,0 0-3,0 0 7,0 0-11,0 0 7,0 0 7,0 0-2,0 0-11,0 0 2,0 0 9,0 0-9,0 0-13,0 0 8,0 0 5,0 0-9,0 0-7,0 0 11,0 0-3,0 0-1,0 0 7,0 0-13,0 0 12,0 0-10,0 0 13,0 0-8,0 0 6,0 0-6,0 0-4,0 0-1,0 0 15,0 0-7,0 0-8,0 0 9,0 0-7,-3 44 9,3-44-1,0 0-1,0 0 3,0 26-1,0-26-6,0 0 3,-3 19-5,3-19 0,0 0 2,-2 21 0,2-21 3,0 0 0,0 19-3,0-19 9,0 0-1,-3 21-10,3-21 5,0 0 8,0 0 0,0 23-7,0-23-5,0 0 5,-2 18-6,2-18 9,0 0-8,0 0 12,0 22-9,0-22 7,0 0-3,0 0 3,0 0-9,-2 21 8,2-21-5,0 0-9,0 0 10,0 0-4,0 0 8,0 0-2,2 16 3,-2-16-3,0 0-11,0 0-1,0 0 3,0 0 6,0 0 3,0 0-5,0 0 15,0 0-12,0 0 9,0 0 27,0 0 24,0 0-1,0 0 7,0 0 7,0 0 11,0 0-3,0 0-9,0 0-3,0 0-7,0 0-7,0 0-7,0 0-1,0 0-9,0 0-1,0 0-2,0 0-12,0 0 5,0 0-1,0 0-5,0 0-2,0 0 4,0 0-8,0 0-2,0 0 2,0 0-6,0 0 3,0 0 3,0 0-10,0 0 1,0 0 2,0 0-3,0 0-3,0 0 3,0 0 6,0 0-7,0 0-1,0 0 0,0 0-2,10-51 0,-10 51 0,0 0 0,0 0-1,2-19 0,-2 19 1,0 0-1,0-20-1,0 20-2,0 0 2,0 0 2,0-27 2,0 27-3,0 0 1,-2-20-3,2 20 2,0 0-2,0-20-5,0 20 4,0 0 0,-2-21 2,2 21-4,0 0 6,-3-22 1,3 22 0,0 0-3,0-20 7,0 20-1,0 0-5,-2-20 2,2 20-2,0 0-1,-3-19-1,3 19 0,0 0 6,0 0-10,-3-24 6,3 24 0,0 0-1,0-19-1,0 19 5,0 0-4,0 0 3,-4-22-3,4 22-1,0 0 4,-1-19-2,1 19-2,0 0-2,0 0 6,-2-26-8,2 26 9,0 0-5,-3-19 0,3 19 0,0 0 2,0 0-5,-2-22 4,2 22-1,0 0 3,0 0 2,-1-18 5,1 18-1,0 0 0,0 0 0,0 0 4,-4-21-1,4 21 4,0 0-6,0 0 3,0 0 1,0 0 0,0 0 0,-3-19-8,3 19 5,0 0-4,0 0 1,0 0-1,0 0 2,0 0 1,-7-16-5,7 16 3,0 0-5,0 0 4,0 0-4,0 0 2,0 0-3,0 0 0,0 0-4,0 0 4,0 0-6,0 0 3,0 0 1,-6-14-4,6 14-1,0 0 2,0 0-10,0 0-5,0 0-3,0 0 1,0 0-7,0 0-3,0 0 2,0 0 3,0 0 0,0 0 5,0 0 0,0 0 1,0 0 3,0 0-1,0 0-2,0 0 11,0 0-5,8 63 5,-8-63 1,3 24 1,-3-11 1,0-13-1,4 29-1,-1-14 4,0 2 2,-3-17 0,2 32-2,0-16-2,-1 1 5,-1-17-4,3 30 8,-1-16-4,-2-14 1,3 28-3,-3-13-1,0-15 3,5 28 3,-5-28-2,2 23-5,-2-23 0,2 20 8,-2-20-1,0 16-11,0-16 6,0 0 4,3 24-5,-3-24-6,0 0 14,0 16-5,0-16 3,0 0-2,0 0 6,3 20-11,-3-20 5,0 0-2,0 0-1,0 0 4,0 0-9,-3 22 7,3-22 0,0 0 2,0 0-2,0 0-7,0 0 7,0 21-1,0-21 2,0 0-1,0 0 0,0 0-1,0 0 2,0 0-5,0 0 8,-3 17-9,3-17 6,0 0-4,0 0 5,0 0 0,0 0-4,0 0 3,0 0 0,0 0-2,0 0 0,0 0 2,0 0-1,0 0 4,0 0-7,0 0 3,0 0 3,0 0 2,0 0-1,0 0-3,0 0-4,0 0 1,0 0 11,0 0-1,0 0 30,0 0 0,0 0 16,0 0-1,0 0 5,0 0 0,0 0 1,0 0-6,0 0-8,0 0-3,0 0-7,0 0-6,0 0 1,0 0-1,0 0-5,0 0-3,0 0-1,0 0-3,0 0-3,0 0 1,0 0 0,0 0-2,-2-54-2,2 54 0,0 0-1,0-26-2,0 26-1,0 0-2,0-25 1,0 25 0,2-20-2,-2 20-1,0-21 2,0 21-3,1-25-2,-1 25 1,2-24-1,-2 24 3,3-24-6,-1 10 6,-2 14-2,0-26 0,0 26 0,2-23 0,-2 23-1,1-23-1,-1 23 0,0-19 2,0 19 0,-1-20-1,1 20 0,1-21 0,-1 21 1,0 0-1,0-24 2,0 24-5,0 0 3,0-23-2,0 23 4,0 0-2,-1-23 0,1 23 3,0 0-1,0-19-3,0 19-2,0 0 2,-2-18-1,2 18 2,0 0 2,0 0-2,2-22 0,-2 22 0,0 0-3,0 0 2,0 0 3,-4-24-3,4 24 0,0 0-1,0 0 0,0 0 2,0 0-2,-1-18 1,1 18 2,0 0-5,0 0 4,0 0-8,0 0 4,0 0 0,0 0-4,0 0-8,0 0-11,0 0-7,0 0-10,0 0-13,0 0 7,0 0 3,0 0 3,0 0 5,0 0 7,0 0 1,0 0 2,0 0 5,0 0 3,-7 56 2,7-56-4,0 26 8,0-26 1,0 29 4,2-14 1,-2-15-1,-2 31 2,4-14 7,-2-17-8,1 31 4,-1-16-1,0-15 1,2 34-2,0-17 4,-2-17 4,1 27-1,-1-27-5,-1 26 3,1-26 0,0 23 4,0-23-2,-2 22 0,2-22-1,-2 21-3,2-21 4,0 18-1,0-18-2,0 0 3,-1 26 2,1-26-5,0 0 6,-2 20-2,2-20 2,0 0 0,0 0 3,-2 22-6,2-22-3,0 0 6,0 0-9,-1 18 12,1-18-5,0 0 0,0 0 2,0 0 2,0 0 19,0 0 16,0 0 13,0 0 9,0 0-3,0 0-8,0 0-4,0 0-6,0 0-5,0 0-7,0 0 2,0 0-5,0 0 2,0 0-3,0 0-3,0 0 3,0 0 0,0 0-1,-13-50 0,13 50-1,0 0-1,-5-19 2,5 19-2,0 0 0,-5-17-1,5 17-3,0 0-4,-7-23 1,7 23-3,-5-19 2,5 19-1,-5-25-3,2 10 3,3 15-4,-5-28-1,3 14-2,2 14 1,-6-32-5,6 14 5,0 0-3,0 18 0,-2-33 0,2 13 0,2-2-3,-4 4 1,2 18 2,0-37-1,-2 19-3,2 18 0,-3-34 0,1 20 1,2 14-3,-3-32 4,1 18-1,2 14 0,0-31 0,0 31-1,-1-27 2,-3 14 0,4 13-3,-1-27 0,1 27 1,-2-22 1,2 22 0,0-21-3,0 21-1,0-19 3,0 19 1,0 0-4,-3-24 3,3 24 0,0 0-2,-2-21 1,2 21 1,0 0-2,0 0 2,0-22 0,0 22 1,0 0-5,0 0-2,0 0 0,2-19-1,-2 19-3,0 0-3,0 0-4,0 0-7,0 0-3,0 0-4,0 0-7,0 0-12,0 0-4,0 0 1,0 0 1,0 0 8,0 0 1,0 0 3,0 0 8,0 0 2,0 0 0,0 0 3,0 0 4,-7 69 4,5-50 0,1-2 3,-3 4 2,4-1-1,-1 0 6,1-1-2,-3 3 1,3 0 0,0-3 4,-2 2 2,2 0 1,-2-2-3,2-19 3,0 33-3,2-19 5,-2-14-3,0 27 3,0-27 1,0 20-2,0-20 4,2 17-9,-2-17 5,0 0 3,0 23-1,0-23 3,0 0-6,3 21 2,-3-21 0,0 0 1,1 17 3,-1-17 1,0 0-5,0 0 1,0 23-1,0-23-2,0 0 4,0 0-3,0 20 2,0-20 0,0 0-1,0 0 6,4 15-3,-4-15 2,0 0-5,0 0 1,0 0 1,0 19 0,0-19 0,0 0 1,0 0 3,0 0 0,0 0-3,0 0 5,0 0-2,0 0 8,0 0 16,5 17 8,-5-17 11,0 0 2,0 0 8,0 0-1,0 0-12,0 0 1,0 0-8,0 0-3,0 0-4,0 0-6,0 0-1,0 0-3,0 0-3,0 0 0,8-57-2,-8 57-4,0 0 3,0-22-3,0 22 2,3-16-6,-3 16 3,0 0-6,0-25 3,0 25-3,2-23 3,-2 23-3,2-24 1,-2 24 5,1-25-4,1 12-3,-2 13 0,2-30 2,-2 30-3,1-26 1,1 9-1,-2 17-2,2-31 0,-1 17 1,-1 14 4,2-28-5,-2 12 1,0 16-4,2-25 3,-2 25 0,0-25-2,0 25 2,0-25 3,0 25-1,-2-21-1,2 21 1,0-20-1,0 20-1,0 0 4,0-30 0,0 30 0,0-16-3,0 16-1,0 0 1,0-27-1,0 27-4,0 0 7,0-27-5,0 27 1,-2-17 3,2 17-2,0 0 1,-1-24-2,1 24 2,0 0 0,-2-19-2,2 19 1,0 0-2,0 0 1,0 0 0,-2-23 0,2 23-3,0 0 1,0 0-4,0 0-1,0 0-11,0 0-4,0-21-13,0 21-10,0 0-12,0 0 1,0 0 6,0 0 3,0 0 4,0 0 4,0 0 6,0 0-3,0 0 10,0 0-2,12 58 4,-12-58 2,1 29 0,1-15 4,0 4 0,-1-1 5,1 5 0,-2-4 2,0-18-3,0 38 4,2-22-1,1 3 3,-1-1-3,-2 2 3,1 0 3,-1 0 4,0 0-1,2 0 2,0-1 0,-1-1 0,-1 2-5,4-3 5,-3 2-1,-1-19 2,2 31 0,-2-16 3,0-15-4,2 26 1,1-14 0,-3-12-2,-2 23 3,2-23-2,-1 21 0,1-21 0,-2 19-3,2-19 3,0 0-1,0 23 2,0-23 0,0 0-6,0 21 9,0-21-5,0 0 2,0 0-1,-2 21 1,2-21 0,0 0 2,0 0-5,0 0 0,-3 19 3,3-19 3,0 0 1,0 0-1,0 0 0,0 0-1,0 0 1,0 0-4,0 0 5,2 19-2,-2-19 7,0 0 13,0 0 6,0 0 5,0 0 10,0 0 2,0 0 5,0 0 2,0 0 6,0 0 5,0 0-1,0 0 1,0 0-8,0 0-8,0 0-2,0 0-9,0 0-5,0 0-1,0 0-6,0 0 1,0 0-6,-9-55-1,9 55-1,0-23-2,0 23-4,0-24 4,0 24-7,0-30 3,-1 17-6,1 13 0,0-30 3,0 30-4,-2-29 4,2 12-4,0 17 0,-2-29 0,2 13-3,0 16 3,-1-35-5,-1 16 1,0 1 3,2 18-2,0-34 3,0 18-4,-3 0-2,3 16 1,-2-40 0,2 22 2,-1-2-2,-1 1-1,2 19 1,0-33-2,-1 12 2,1 21 1,-2-35-2,2 19-2,-2-1 3,2 17-4,-1-38 1,1 24 5,0 14-3,-4-28-2,4 28 3,-1-30 1,-1 18-2,2 12 4,-2-27-5,2 27 1,0-25 1,0 25 0,0-24-1,0 24 1,-1-21-5,1 21 5,-4-19 2,4 19-2,0 0 1,0-26-5,0 26 3,0-16 2,0 16-2,0 0 1,-1-23 0,1 23 2,0 0-3,-2-22 0,2 22 3,0 0-2,0-21-1,0 21 3,0 0-4,0 0 1,0-25 1,0 25 0,0 0-5,0-19 5,0 19 2,0 0-2,0 0-2,2-24 2,-2 24 0,0 0 1,0-19-1,0 19-1,0 0-1,1-18 1,-1 18 3,0 0-5,0 0-1,0-20 0,0 20 6,0 0-3,0 0-1,0 0-2,0-21 5,0 21-3,0 0 0,0 0 2,0 0-1,0 0 1,0 0-2,0 0 2,-3-19-2,3 19-1,0 0 2,0 0-2,0 0 3,0 0-5,0 0 4,0 0-4,0 0 3,0 0-2,5-19-2,-5 19 6,0 0-3,0 0-2,0 0 0,0 0 4,0 0-3,0 0 4,0 0-3,0 0 3,5-17-2,-5 17 1,0 0 2,0 0-2,0 0 0,0 0-3,0 0 3,3-20 0,-3 20 0,0 0 0,0 0 1,0 0-4,0 0 4,0 0 0,2-17 1,-2 17-2,0 0-1,0 0 2,0 0-1,0 0-1,0 0-1,0 0 3,0 0-3,0 0 5,0 0-2,0 0 0,0 0 0,0 0 2,0 0-4,0 0 1,0-21 2,0 21-1,0 0 0,0 0-2,0 0 4,0 0-2,0 0-1,0 0 0,0 0 0,0 0 0,0 0 0,0 0 0,0 0 2,0 0-1,0 0 1,0 0-3,0 0 2,0 0-2,0 0 3,0 0 0,-5-19 1,5 19-3,0 0-2,0 0-5,0 0 3,0 0-2,0 0-11,0 0-6,0 0-8,0 0-5,0 0-7,0 0-8,0 0 0,0 0-5,0 0 3,0 0 1,0 0 2,0 0 5,0 0-2,0 0 10,0 0 2,0 0 4,0 0 6,0 0-1,0 0 3,0 0 1,0 0 2,0 0 6,0 0-1,0 0-2,0 0 4,0 0 4,0 0 0,0 0-4,-10 49 11,10-49-1,0 0 0,0 0-4,-2 22 3,2-22 1,0 0 0,-1 18 1,1-18-1,0 0-2,1 26 1,-1-26 2,0 22 2,0-22-4,-1 26 0,1-26 5,-4 28 3,3-15-6,1-13 2,-2 29-1,2-15-2,0-14 1,-3 31 2,3-15 2,0-16 2,-2 30-4,2-13 1,0-17 0,-2 28-2,2-13 2,0-15 4,0 31 0,-1-18-7,1-13 5,1 31-4,-1-17 4,0-14-4,0 31 2,0-17 2,0-14-4,0 28 5,0-28-1,-1 26 2,1-26 0,1 26-3,-1-26 0,0 23 4,0-23-5,0 24 5,0-24-2,2 23-3,-2-23 6,3 27-10,-3-27 10,4 20-2,-4-20-4,1 21 0,-1-21-3,2 18 5,-2-18 0,0 0 2,2 27-7,-2-27 5,3 19 1,-3-19 0,2 17 2,-2-17-5,1 17-2,-1-17 2,0 18 4,0-18-3,4 17-3,-4-17 6,0 0-4,1 21 5,-1-21-2,0 0-2,4 19-2,-4-19-1,0 0 4,3 21-1,-3-21-3,0 0 4,7 19-5,-7-19 9,0 0-6,1 17 2,-1-17-4,0 0 4,3 18-2,-3-18 3,0 0-4,4 14 2,-4-14-1,0 0 1,0 0 0,3 19 3,-3-19-3,0 0 2,7 15-3,-7-15-2,0 0 2,0 0-1,0 0 1,1 17 3,-1-17-1,0 0 2,0 0-3,0 0-2,2 22 2,-2-22 0,0 0-2,0 0 5,0 0-2,7 15-2,-7-15 3,0 0 3,0 0-8,3 15 1,-3-15 5,0 0-3,0 0 0,0 0 2,7 14-3,-7-14 1,0 0 0,0 0-1,0 0 0,3 18 4,-3-18-1,0 0 0,0 0-7,0 0 9,5 16-1,-5-16-5,0 0 2,5 15 2,-5-15-4,0 0 0,0 0 6,0 0-2,3 17 2,-3-17-5,0 0 2,0 0 1,3 17 2,-3-17 0,0 0-4,0 0 6,0 19-4,0-19 2,0 0 2,0 0 0,2 21-2,-2-21 2,0 0 3,0 0-3,2 19 3,-2-19-4,0 0-1,0 0 3,1 18-1,-1-18-1,0 0 2,0 0-4,2 20 2,-2-20-2,0 0 1,0 0 0,5 19-4,-5-19 1,0 0-3,0 0 6,5 18-4,-5-18 0,0 0 3,0 0-3,0 0 2,2 17-3,-2-17 2,0 0 0,0 0 3,0 0-4,0 0 2,3 18-1,-3-18 0,0 0 1,0 0-6,0 0 2,0 0 2,0 0 0,0 0-1,2 17 0,-2-17 2,0 0 2,0 0-2,0 0-2,0 0 2,0 0-4,0 0 2,0 0 0,0 0 3,0 0-1,0 0 1,0 0-3,0 0-3,0 20 2,0-20 5,0 0-4,0 0 0,0 0 0,0 0 4,0 0-1,0 0 0,0 0 1,0 0-1,0 0 0,0 0 0,0 0-2,0 0-2,0 0 6,0 0-5,0 0-1,0 0 1,0 0 1,0 0 1,0 0-1,0 0-1,1 20 2,-1-20 1,0 0-3,0 0-1,0 0 0,0 0 0,0 0-1,0 0 4,0 0-4,0 0 4,0 0-1,0 0 0,0 0 1,0 0 0,0 0-1,0 0 1,0 0-2,0 0 5,0 0-4,4 19 2,-4-19 2,0 0 0,0 0-3,0 0 0,0 0 1,0 0 0,0 0 1,0 0-5,0 0 1,0 0-2,0 0 0,0 0 4,0 0-2,0 0 2,0 0-5,0 0 6,0 0-1,0 0-3,0 0 0,0 0 2,0 0 0,0 0 2,0 0-6,0 0 4,0 0 0,0 0-4,0 0 3,0 0 0,0 0 1,0 0-1,0 0 0,0 0-1,0 0 2,0 0-2,0 0-3,0 0 3,0 0 1,0 0 1,0 0-1,0 0 4,0 0-2,0 0-1,0 0-2,0 0 6,0 0-1,0 0 0,0 0 1,0 0-1,0 0 2,0 0-1,0 0-4,0 0 3,0 0 0,0 0-1,0 0 2,0 0-5,0 0 7,0 0-4,0 0 3,0 0 0,0 0-3,0 0 7,0 0-5,0 0 8,0 0-5,11 7-3,-11-7-1,0 0 1,0 0 0,25 2 1,-25-2-2,0 0-1,20 0 0,-20 0-1,0 0 4,0 0-1,26 3-1,-26-3-2,0 0-2,18 0 0,-18 0 0,0 0 0,0 0-2,0 0 5,20 2-3,-20-2 2,0 0 0,0 0-1,0 0 1,25 0-1,-25 0 0,0 0 1,0 0-1,18 4 1,-18-4-3,0 0 1,0 0 0,0 0 1,0 0 2,20 1-3,-20-1 1,0 0 0,0 0 2,0 0-4,17 4 0,-17-4 2,0 0 0,0 0-1,0 0 2,18 2-4,-18-2 2,0 0-3,0 0 6,0 0-4,15 6 2,-15-6-1,0 0 2,0 0-1,0 0-5,16 4 2,-16-4 2,0 0-1,0 0 2,0 0 0,0 0-2,0 0 1,17 5-1,-17-5 1,0 0 0,0 0 0,0 0 1,16 4 1,-16-4-1,0 0 2,0 0-6,0 0 3,20 6 2,-20-6 1,0 0 0,0 0-2,0 0-1,22 4 2,-22-4-4,0 0 1,0 0 1,0 0 0,18 4-1,-18-4 3,0 0-2,0 0 2,0 0 1,18 1-5,-18-1 2,0 0 1,0 0-2,0 0 1,0 0 2,20 4-2,-20-4 0,0 0 3,0 0-6,0 0-14,0 0-23,0 0-20,18 5-37,-18-5-19,0 0-35,0 0-55,0 0-54,0 0-543,0 0-254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42:34.36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224FA1D-FE1A-4F42-B325-E9881C299981}" emma:medium="tactile" emma:mode="ink">
          <msink:context xmlns:msink="http://schemas.microsoft.com/ink/2010/main" type="inkDrawing" rotatedBoundingBox="5901,7083 6329,7501 5950,7889 5522,7471" hotPoints="6232,7480 5950,7762 5668,7480 5950,7198" semanticType="underline" shapeName="Circle"/>
        </emma:interpretation>
      </emma:emma>
    </inkml:annotationXML>
    <inkml:trace contextRef="#ctx0" brushRef="#br0">24 425 23,'0'0'62,"0"0"-33,0 0 14,0 0 2,0 0-8,0 0-16,0 0 11,0 0-1,0 0 6,0 0 3,0 0 1,0 0-4,0 0 1,0 0 1,0 0 1,0 0 7,0 0-2,0 0 1,0 0 5,0 0-4,0 0 3,0 0-6,0 0 10,0 0-11,0 0 4,0 0-9,0 0-1,0 0 3,0 0 2,0 0-12,0 0 5,0 0-7,0 0-4,0 0 2,0 0 4,0 0-1,0 0-6,0 0 7,0 0-14,0 0 15,0 0-7,0 0 16,0 0-5,0 0 5,0 0-2,0 0 0,0 0-2,0 0 5,0 0-1,0 0-2,0 0 2,0 0-5,0 0-7,0 0 2,0 0 0,0 0 1,0 0-3,0 0 5,0 0 1,0 0 1,0 0 0,0 0-3,0 0 0,0 0 1,0 0 4,0 0-7,0 0 9,0 0 0,0 0-2,0 0 5,0 0-5,0 0-9,-17-22 1,17 22-3,0 0 3,0 0-1,0 0-4,0 0 0,0 0 4,0 0 0,0 0 0,0 0 4,-5-18-4,5 18-3,0 0 0,0 0-4,0 0 1,0 0-5,0 0 1,0 0-2,0 0 3,0 0-3,-3-19 1,3 19-6,0 0 2,0 0 4,0 0 1,0 0-1,0 0 1,0 0 3,0 0-6,0-20 3,0 20 3,0 0-4,0 0-2,0 0 0,0 0-2,0-22-5,0 22 6,0 0-3,0 0 1,0 0-2,3-21-1,-3 21 1,0 0-1,0 0-3,0 0 1,0-21-2,0 21 1,0 0-2,0 0 2,3-17-4,-3 17 2,0 0 1,0 0-4,5-21 0,-5 21 2,0 0 2,0 0-5,4-16-1,-4 16 2,0 0 1,0 0-2,6-18 3,-6 18-2,0 0 2,4-16-2,-4 16-2,0 0 0,0 0-2,8-20 5,-8 20-4,0 0 4,6-14-4,-6 14 6,0 0 1,5-15-7,-5 15 2,0 0-3,0 0 3,7-18-2,-7 18 0,0 0 0,0 0 0,0 0 4,10-17-4,-10 17 1,0 0 0,0 0 2,0 0 0,3-12-1,-3 12 0,0 0-1,0 0 1,0 0 0,12-15-2,-12 15 2,0 0-1,0 0 1,0 0-3,6-12 0,-6 12-1,0 0 5,0 0-1,0 0-2,10-13 2,-10 13-2,0 0-1,0 0 3,0 0-1,9-11-1,-9 11 1,0 0-4,0 0 8,0 0-3,14-10-3,-14 10 4,0 0 1,0 0-5,14-7 7,-14 7-5,0 0-3,0 0 3,11-8 0,-11 8-2,0 0 0,0 0 2,22-8 0,-22 8-2,0 0 0,0 0 3,15-8 0,-15 8 0,0 0-4,0 0 4,0 0 0,18-4-2,-18 4 1,0 0-6,0 0 6,0 0 2,21-2-1,-21 2-4,0 0 3,0 0-4,0 0 1,0 0 4,24 0-3,-24 0-4,0 0 7,0 0-1,19 2-5,-19-2 4,0 0 0,0 0 0,0 0-1,23 7 2,-23-7 2,0 0-3,15 3 0,-15-3 1,0 0-1,19 4 2,-19-4-1,0 0-2,0 0 0,19 9-3,-19-9 1,0 0-12,14 6-4,-14-6-1,0 0-1,11 10 3,-11-10 4,0 0 2,15 13 1,-15-13-7,8 9 11,-8-9-2,0 0 1,12 15-3,-12-15 4,0 0 3,13 12 0,-13-12 5,0 0-4,12 11-4,-12-11 6,0 0-2,10 11 0,-10-11 4,0 0-2,10 12 2,-10-12 0,0 0 1,11 14-3,-11-14 3,0 0-2,8 12-2,-8-12 2,0 0 1,10 14-4,-10-14 2,5 12-3,-5-12 5,0 0 0,10 15-4,-10-15 3,0 0-4,9 18 0,-9-18 1,0 0 0,9 16 0,-9-16 0,0 0 0,7 15-1,-7-15 2,0 0-2,5 14-2,-5-14 4,0 0 3,3 16-1,-3-16-1,0 0 3,4 19 0,-4-19-7,0 0 9,3 14-9,-3-14 10,0 0-11,0 20 6,0-20 7,0 0-4,3 18-1,-3-18 3,0 0-8,0 0 6,-1 21-2,1-21 1,0 0-4,0 0 1,0 21 7,0-21-4,0 0 0,0 0 3,-4 21-1,4-21-3,0 0 0,0 0 2,-5 19-2,5-19-2,0 0 6,0 0-3,-6 19 0,6-19-3,0 0-1,-7 16 8,7-16-5,0 0 2,-8 14 0,8-14 2,0 0-2,-7 15 2,7-15-2,0 0-2,0 0-1,-8 15 7,8-15-6,0 0 4,0 0-3,-10 15 0,10-15 0,0 0 2,0 0-3,0 0 6,-8 15-6,8-15 1,0 0-3,0 0 6,-10 11-5,10-11 2,0 0 3,0 0-3,0 0-1,-12 11 3,12-11 2,0 0 0,0 0-3,-13 8-2,13-8 4,0 0-1,0 0-2,0 0 0,-18 8 1,18-8 0,0 0-2,0 0 1,0 0 3,-18 5-5,18-5 4,0 0-2,0 0-3,-17 6 2,17-6 5,0 0-4,0 0-3,0 0 5,-20 4-3,20-4 3,0 0 7,0 0-8,0 0 3,-18 5-4,18-5 4,0 0-4,0 0 5,0 0 0,0 0-7,-21 1 2,21-1 3,0 0-2,0 0-1,0 0 1,-20 1-3,20-1 2,0 0-1,0 0 1,0 0 1,-23 2 9,23-2 6,0 0-1,0 0 8,0 0-3,0 0 4,0 0-10,-25-2 8,25 2-6,0 0 2,0 0-2,0 0-1,0 0-2,0 0-3,-25-2 1,25 2 0,0 0 0,0 0-1,0 0-5,0 0 3,0 0 0,-20-4 5,20 4 1,0 0-1,0 0 3,0 0 0,0 0-1,-16-5-2,16 5 0,0 0 1,0 0 1,0 0-2,0 0-3,0 0 0,-22-7-3,22 7 0,0 0 0,0 0-1,0 0 1,-16-5 3,16 5 7,0 0-2,0 0 1,0 0 2,-17-9-2,17 9 6,0 0-1,0 0-1,-13-9 0,13 9-4,0 0-3,0 0 4,0 0-4,-15-9-2,15 9-3,0 0 2,0 0 0,0 0-4,0 0 0,0 0 2,0 0-3,-13-8 0,13 8 3,0 0-2,0 0-1,0 0 1,0 0 0,0 0 0,-12-12-1,12 12 0,0 0 2,0 0 2,0 0-2,0 0-1,0 0 1,-11-11-3,11 11-2,0 0 1,0 0 4,0 0-2,0 0-3,0 0 1,0 0 0,-10-13-1,10 13 1,0 0 3,0 0-2,0 0-1,0 0 0,-10-14 2,10 14-1,0 0 0,0 0 5,0 0-2,0 0-6,0 0 3,-9-13 0,9 13 0,0 0 0,0 0-1,0 0-1,0 0 1,0 0 2,0 0-3,0 0 3,0 0-1,0 0 7,-6-16 0,6 16 3,0 0 3,0 0-8,0 0 2,0 0 1,0 0-1,-7-15-4,7 15 1,0 0 0,0 0 3,0 0-4,0 0 1,-8-19 2,8 19-6,0 0 2,0 0 1,0 0 0,-5-15-1,5 15-4,0 0 3,0 0-4,0 0-1,-5-20 1,5 20 3,0 0-2,0 0 0,0 0 2,-2-20-1,2 20-3,0 0 1,0 0-4,-3-20 6,3 20-4,0 0-2,-3-17 1,3 17-12,0 0-13,0 0-14,0-28-22,5 16-31,-5 12-27,1-24-40,-1 8-55,4-4-83,1 1-167,-2-6-351,4 1-281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42:38.97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C865754-AD2E-4F97-88FD-162D311F936A}" emma:medium="tactile" emma:mode="ink">
          <msink:context xmlns:msink="http://schemas.microsoft.com/ink/2010/main" type="inkDrawing" rotatedBoundingBox="9489,7049 10180,7110 10119,7807 9427,7747" hotPoints="10179,7451 9828,7802 9477,7451 9828,7100" semanticType="underline" shapeName="Circle"/>
        </emma:interpretation>
      </emma:emma>
    </inkml:annotationXML>
    <inkml:trace contextRef="#ctx0" brushRef="#br0">0 338 2343,'6'14'-183,"-6"-14"27,0 0 24,0 0 27,0 0 21,0 0 28,0 0 16,0 0 23,0 0 0,0 0 22,0 0 4,0 0 16,0 0-5,0 0 26,0 0-5,0 0 3,0 0-2,0 0-1,0 0 3,0 0 6,0 0-4,0 0 0,0 0 11,0 0 5,0 0-3,0 0 9,0 0-1,0 0 0,0 0 5,0 0-4,0 0-3,0 0-1,0 0 0,0 0-9,0 0-4,0 0-1,0 0-4,0 0-5,0 0 0,0 0 0,0 0-1,0 0-1,0 0-3,0 0 0,0 0-2,15-36-2,-15 36 4,0 0-2,0 0-5,0 0-3,3-18-5,-3 18 3,0 0-6,0 0 3,0 0-7,4-21-1,-4 21-1,0 0-3,0 0 4,5-19-7,-5 19 0,0 0 0,6-15 1,-6 15-1,0 0-2,0 0 3,4-16-3,-4 16 0,0 0-3,0 0 2,6-15-2,-6 15 2,0 0-2,0 0 3,9-18-3,-9 18-1,0 0 0,6-11 2,-6 11-4,0 0 2,8-14 0,-8 14-1,0 0 2,12-12-1,-12 12 0,0 0-2,12-14 3,-12 14 2,0 0-5,10-15 3,-10 15-2,0 0 2,11-12-1,-11 12-1,0 0 0,7-12-3,-7 12 4,0 0 3,0 0-3,11-13-2,-11 13 0,0 0 3,0 0-1,14-11-3,-14 11 1,0 0-1,11-8 2,-11 8-1,0 0 5,15-9 2,-15 9-6,0 0-2,15-10 2,-15 10 0,0 0 0,11-10-2,-11 10 3,0 0 0,14-9 0,-14 9 0,0 0-2,16-5 0,-16 5-1,0 0-1,0 0 2,0 0-2,18-8 2,-18 8 0,0 0 1,0 0 0,0 0-3,17-6 3,-17 6-1,0 0 1,0 0 1,0 0-2,18-7 0,-18 7 1,0 0-1,0 0 2,0 0 0,20-2 2,-20 2-2,0 0 0,0 0-1,0 0-2,0 0 1,20-5 3,-20 5-3,0 0 1,0 0 2,0 0-2,23 0 3,-23 0-4,0 0 2,0 0 0,0 0-1,0 0 1,25 0-4,-25 0-1,0 0 3,0 0 2,18 2-2,-18-2 1,0 0 1,0 0 1,0 0 0,0 0-2,25 3 1,-25-3 0,0 0-1,0 0 3,20 2 1,-20-2-3,0 0 2,0 0 1,0 0-3,21 0 0,-21 0-1,0 0 5,0 0-3,0 0-8,0 0 5,0 0 2,20 5-2,-20-5 2,0 0-1,0 0-1,0 0 0,16 7-2,-16-7 1,0 0 3,0 0-2,14 7 4,-14-7-4,0 0 4,0 0-6,0 0 3,0 0 3,15 7-4,-15-7 2,0 0-2,0 0 4,0 0-3,0 0 2,14 7-1,-14-7-2,0 0 3,0 0 0,0 0 0,0 0-2,0 0 0,14 10 2,-14-10-3,0 0 3,0 0-1,0 0-1,13 6 3,-13-6-2,0 0 0,0 0 0,0 0-2,0 0 4,16 8-2,-16-8 2,0 0-1,0 0-2,0 0-1,12 9 3,-12-9-2,0 0-1,0 0 2,0 0 1,0 0 0,0 0-1,13 12-2,-13-12 3,0 0 0,0 0-1,0 0-2,12 9 3,-12-9-3,0 0 2,0 0 0,0 0 1,10 10-4,-10-10 3,0 0 0,0 0-2,0 0 1,10 15 0,-10-15-6,0 0 2,0 0-2,0 0-2,8 14 1,-8-14-3,0 0-2,0 0 3,10 15-4,-10-15 1,0 0 6,5 13-3,-5-13 2,0 0 0,0 0-2,5 18 6,-5-18-1,0 0 1,3 14-2,-3-14 1,0 0 1,5 15-3,-5-15 4,0 0 0,0 0-1,5 17 2,-5-17-3,0 0 2,2 15-1,-2-15-2,0 0 4,0 0-2,3 19 0,-3-19 4,0 0-4,0 0 0,0 20 5,0-20-3,2 12 4,-2-12-5,0 0 4,1 18-1,-1-18-2,0 0-1,0 0 3,2 21 1,-2-21-2,0 0-2,0 16 1,0-16 2,0 0-1,2 16 1,-2-16-2,0 0 2,0 0-1,-2 22-1,2-22 4,0 0-2,0 0-3,2 16 6,-2-16-5,0 0 1,0 0-1,0 17-1,0-17 1,0 0 1,0 0 0,0 19-2,0-19 2,0 0 2,0 0-6,-4 16 4,4-16 0,0 0-2,0 0 2,0 0-5,-3 21 0,3-21 1,0 0-4,-2 12 1,2-12 2,0 0 2,0 0-1,0 0 5,0 0-8,0 0 2,-6 23 4,6-23-3,0 0 0,0 0 0,0 0 0,-7 14 1,7-14-1,0 0 3,0 0 0,0 0-3,-5 17 6,5-17-1,0 0-3,0 0 1,-8 13 0,8-13-4,0 0 3,0 0 2,-10 13-1,10-13 0,0 0 4,0 0-2,-8 14 2,8-14-1,0 0-1,0 0 4,0 0-1,-12 13-2,12-13-4,0 0 2,0 0 1,0 0 3,-8 12 1,8-12-6,0 0 1,0 0 0,0 0 1,0 0-2,-12 10 2,12-10-1,0 0-1,0 0 2,-13 10-2,13-10 2,0 0 0,0 0 0,-12 9-1,12-9-1,0 0 0,0 0 2,-13 9 0,13-9 0,0 0 0,0 0 0,-18 9 2,18-9-1,0 0 3,0 0-1,-16 8 1,16-8-2,0 0 0,-12 6-4,12-6 0,0 0 2,0 0 0,-15 8 1,15-8 2,0 0-6,0 0 12,-16 8-8,16-8-2,0 0 6,0 0-2,-19 7 5,19-7-11,0 0 4,0 0-1,-16 5-1,16-5 7,0 0-6,0 0 0,0 0 4,-23 4-5,23-4 2,0 0 3,0 0-7,-19 3 4,19-3-1,0 0 4,0 0-6,0 0 3,-23 2-1,23-2-3,0 0 2,0 0 0,-21 0 2,21 0 2,0 0-6,0 0 4,0 0-1,0 0 3,-28-3 0,28 3-3,0 0 2,0 0 1,0 0 0,-22-3-2,22 3 3,0 0-6,0 0 10,0 0-8,0 0-2,-23-2 2,23 2-1,0 0 2,0 0-1,0 0 0,-18-2 5,18 2 1,0 0 7,0 0-3,0 0 2,-20-4 2,20 4 1,0 0 1,0 0 3,0 0-7,-21-4 2,21 4-2,0 0 2,0 0-5,0 0 0,-17-5 1,17 5-1,0 0-2,0 0 0,0 0 3,-17-8-2,17 8-2,0 0 0,0 0 6,-16-6 2,16 6 3,0 0-3,0 0 2,-15-6 1,15 6-4,0 0 2,0 0 0,-13-9-4,13 9 1,0 0 2,0 0 4,0 0-2,-15-11-2,15 11 3,0 0-3,0 0 1,-13-11 2,13 11-1,0 0 0,0 0 1,0 0 0,-14-9-1,14 9 2,0 0-3,0 0-1,0 0 3,-11-12 3,11 12-2,0 0-2,0 0-2,0 0 5,-12-11-7,12 11 5,0 0-5,0 0 4,-10-12-5,10 12 1,0 0 1,0 0 1,-10-17 0,10 17 0,0 0-2,-9-12 1,9 12 1,0 0-4,0 0 3,-7-15 0,7 15 1,0 0-4,0 0 1,-10-18 3,10 18-5,0 0 1,-5-13-2,5 13 2,0 0 4,0 0-2,-7-17-1,7 17 3,0 0-3,-6-17-2,6 17 4,0 0-3,0 0 1,-7-19 3,7 19-9,0 0 3,0 0-2,-3-16-4,3 16 6,0 0-5,0 0 0,-2-20 2,2 20-1,0 0-2,0 0 1,-1-20 1,1 20-1,0 0 1,0 0-4,-2-21 0,2 21 0,0 0 1,0 0-6,0-26 0,0 26-2,0 0-10,5-20-13,-5 20-17,5-18-25,-5 18-21,11-21-31,-4 8-32,0-2-55,4-6-65,-3-1-167,1-1-413,-1 0-359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42:42.77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0A02136-16AA-4E47-BF16-9B7DE821228A}" emma:medium="tactile" emma:mode="ink">
          <msink:context xmlns:msink="http://schemas.microsoft.com/ink/2010/main" type="inkDrawing" rotatedBoundingBox="12912,6864 13290,7500 12662,7873 12284,7237" hotPoints="13233,7393 12878,7748 12522,7393 12878,7038" semanticType="underline" shapeName="Circle"/>
        </emma:interpretation>
      </emma:emma>
    </inkml:annotationXML>
    <inkml:trace contextRef="#ctx0" brushRef="#br0">0 229 2490,'0'0'-173,"0"0"31,0 0 34,0 0 14,0 0 18,0 0 27,0 0 15,0 0 17,0 0 5,0 0 15,0 0-4,0 0 20,0 0 2,25-17-16,-25 17 13,0 0-2,0 0 2,0 0 18,0 0-12,0 0 8,0 0 7,0 0 3,12-12-3,-12 12 5,0 0 1,0 0 14,0 0 4,0 0-7,0 0-5,0 0 5,13-12-11,-13 12-6,0 0-1,0 0 0,0 0 0,8-12-7,-8 12-5,0 0 2,0 0-5,10-12 1,-10 12-4,0 0-4,0 0 6,8-12 4,-8 12-1,0 0-2,0 0-3,14-15 5,-14 15-9,0 0 0,8-10-2,-8 10-2,0 0 3,11-12-5,-11 12-1,0 0-3,15-10-1,-15 10 4,0 0-3,12-12 2,-12 12 8,0 0 0,13-10-1,-13 10-7,10-8 6,-10 8-4,0 0-6,15-13 6,-15 13-3,0 0 2,15-9-1,-15 9-4,0 0-3,16-9 2,-16 9 0,0 0 1,15-10-1,-15 10 0,0 0 2,15-6 2,-15 6-7,0 0 2,15-7-5,-15 7 4,0 0-2,0 0 2,22-4-2,-22 4 2,0 0 0,16-5-2,-16 5 1,0 0 1,20-3 3,-20 3-5,0 0 1,20-4 1,-20 4-4,0 0-3,20-2 9,-20 2-2,0 0-3,0 0 2,28-3 0,-28 3-2,0 0 2,0 0-1,23 3-4,-23-3 5,0 0 1,0 0 3,21 0-4,-21 0 3,0 0-6,0 0 3,20 1 0,-20-1-2,0 0 3,0 0-5,18 5 2,-18-5 3,0 0-1,19 3-1,-19-3 1,0 0-3,18 4-3,-18-4 6,0 0 0,18 5-2,-18-5 2,0 0 2,15 5-5,-15-5 0,0 0 0,16 7 4,-16-7 0,0 0-2,15 5-3,-15-5 4,0 0 3,17 8-4,-17-8-3,0 0 5,13 9-3,-13-9-1,0 0 0,12 7-3,-12-7 0,0 0 4,0 0 1,14 11-2,-14-11 4,0 0-2,14 12-2,-14-12-1,0 0 4,11 8-2,-11-8 4,0 0-4,0 0 3,14 16-2,-14-16-1,8 6 6,-8-6-4,0 0 0,10 12 7,-10-12-9,0 0 2,6 12-2,-6-12 4,0 0-2,12 14-1,-12-14 2,0 0 3,10 12-3,-10-12-4,0 0 3,8 14 2,-8-14-1,0 0-1,7 13-2,-7-13 1,0 0 4,8 15-5,-8-15 4,0 0-7,7 14 5,-7-14-1,0 0 5,5 19-2,-5-19-5,0 0 3,3 18 0,-3-18 1,0 0 0,5 17 0,-5-17 0,0 0-2,3 18 5,-3-18-7,0 0 5,0 0-2,3 20-3,-3-20 4,0 0 3,0 0-2,0 23-4,0-23 6,0 0-6,0 0 1,-1 21 0,1-21 5,0 0-6,0 0 5,0 21 2,0-21-4,0 0 3,1 16-1,-1-16-2,0 0-3,0 0-2,-6 25 3,6-25 1,0 0 3,-2 18-3,2-18 0,0 0 1,-6 20-1,6-20 0,0 0 0,-4 18 2,4-18-2,0 0 1,-1 20 1,1-20-4,0 0 5,0 0-3,-5 18 0,5-18 0,0 0-1,0 0 1,0 0 3,-7 20-4,7-20 2,0 0-3,0 0 2,-7 16 0,7-16 1,0 0 0,-11 16 2,11-16-1,-8 11 3,8-11-5,-9 12 0,9-12 0,-11 10 1,11-10-1,-12 14 1,12-14 0,-10 10-1,10-10 0,-11 11 4,11-11-2,0 0-3,-15 14 2,15-14-1,-10 8 2,10-8 0,0 0 1,0 0-2,-15 13 5,15-13-6,0 0-1,-13 7 3,13-7 0,0 0 0,-15 11 2,15-11-6,-15 9 2,15-9 1,-15 6 3,15-6 1,-18 5-5,18-5 0,-22 9-2,22-9 1,-18 9 4,18-9-2,-18 8 0,18-8 3,-17 4-3,17-4 2,0 0 0,-19 5 0,19-5 0,0 0 1,-19 5-4,19-5 4,0 0-2,-19 3-2,19-3 2,0 0 4,0 0-2,-27 0 3,27 0-1,0 0 3,0 0 1,-23-3 1,23 3 1,0 0 0,-22-5-10,22 5 6,0 0-3,-19-6 0,19 6 3,0 0-3,-24-8-4,24 8 0,-13-4 2,13 4 3,-15-5-3,15 5-1,0 0-1,0 0 2,-21-9 0,21 9 4,0 0 12,-18-5 5,18 5 9,0 0-1,-14-9 3,14 9 1,0 0-2,-13-10 1,13 10-3,0 0 0,-13-10 1,13 10-1,0 0-5,-12-10 0,12 10-5,0 0 1,-11-13-2,11 13-2,0 0 0,-13-14 2,13 14-3,0 0-3,-9-13 1,9 13 0,0 0-2,-10-18-1,10 18 1,0 0 1,-6-16-2,6 16 1,0 0 2,-8-19 2,8 19 1,0 0-1,-7-14 0,7 14-1,0 0 0,0 0 0,-5-21-3,5 21-1,0 0-1,-3-14-2,3 14-1,0 0 3,-4-19-3,4 19-2,0 0-1,0 0 3,-3-21-2,3 21-3,0 0 0,0 0 2,-2-22-5,2 22 4,0 0-3,0 0 2,0-21-1,0 21 0,0 0-1,0 0-2,2-23 4,-2 23 0,0 0-2,3-23 2,-3 23 0,2-15 0,-2 15-3,0 0 1,3-24-1,-3 24 0,5-14 0,-5 14-3,0 0 0,4-24 3,-4 24 2,6-15-2,-6 15-2,5-16 2,-5 16-2,7-17 0,-7 17 0,6-20-4,-6 20-9,10-20-2,-10 20-12,7-19-1,-7 19-11,11-17-16,-4 8-19,-7 9-20,13-20-26,-1 8-28,-4-1-53,2-1-84,5-2-166,-5 2-394,5-3-336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44:26.248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2E383F1-6D0B-46F4-BAB9-0EFE2CAEFC0B}" emma:medium="tactile" emma:mode="ink">
          <msink:context xmlns:msink="http://schemas.microsoft.com/ink/2010/main" type="writingRegion" rotatedBoundingBox="5066,6685 5896,6685 5896,7124 5066,7124"/>
        </emma:interpretation>
      </emma:emma>
    </inkml:annotationXML>
    <inkml:traceGroup>
      <inkml:annotationXML>
        <emma:emma xmlns:emma="http://www.w3.org/2003/04/emma" version="1.0">
          <emma:interpretation id="{082A8C7B-EC65-4EBB-B01C-17D07A510616}" emma:medium="tactile" emma:mode="ink">
            <msink:context xmlns:msink="http://schemas.microsoft.com/ink/2010/main" type="paragraph" rotatedBoundingBox="5066,6685 5896,6685 5896,7124 5066,7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274B6B-28A6-4E3E-860F-0FB3D47814A3}" emma:medium="tactile" emma:mode="ink">
              <msink:context xmlns:msink="http://schemas.microsoft.com/ink/2010/main" type="line" rotatedBoundingBox="5066,6685 5896,6685 5896,7124 5066,7124"/>
            </emma:interpretation>
          </emma:emma>
        </inkml:annotationXML>
        <inkml:traceGroup>
          <inkml:annotationXML>
            <emma:emma xmlns:emma="http://www.w3.org/2003/04/emma" version="1.0">
              <emma:interpretation id="{2F2BDA54-9BC3-46AE-942A-2AF01F72DC88}" emma:medium="tactile" emma:mode="ink">
                <msink:context xmlns:msink="http://schemas.microsoft.com/ink/2010/main" type="inkWord" rotatedBoundingBox="5066,6685 5896,6685 5896,7124 5066,7124"/>
              </emma:interpretation>
              <emma:one-of disjunction-type="recognition" id="oneOf0">
                <emma:interpretation id="interp0" emma:lang="en-US" emma:confidence="0.5">
                  <emma:literal>UL</emma:literal>
                </emma:interpretation>
                <emma:interpretation id="interp1" emma:lang="en-US" emma:confidence="0">
                  <emma:literal>UZ</emma:literal>
                </emma:interpretation>
                <emma:interpretation id="interp2" emma:lang="en-US" emma:confidence="0">
                  <emma:literal>UZL</emma:literal>
                </emma:interpretation>
                <emma:interpretation id="interp3" emma:lang="en-US" emma:confidence="0.5">
                  <emma:literal>u .</emma:literal>
                </emma:interpretation>
                <emma:interpretation id="interp4" emma:lang="en-US" emma:confidence="0">
                  <emma:literal>U .</emma:literal>
                </emma:interpretation>
              </emma:one-of>
            </emma:emma>
          </inkml:annotationXML>
          <inkml:trace contextRef="#ctx0" brushRef="#br0">0 0 2640,'0'0'-161,"0"0"40,0 0 28,0 0 26,0 0 29,0 0 19,0 0 5,18 0 24,-18 0-6,0 0 4,0 0-3,0 0-8,0 0 6,0 0-6,0 0 10,0 0-11,0 0-1,0 0 5,0 0-6,0 0 6,0 0-10,0 0 3,0 0-5,15 8 1,-15-8 1,0 0 11,0 0-15,0 0 11,0 0-1,0 0 4,0 0 4,0 0-2,0 0 13,0 0 17,0 0-11,0 0 3,0 0-1,0 0 5,0 0-7,0 0 0,0 0-2,0 0 6,0 0-3,0 0-6,0 0-4,0 0-5,0 0 5,0 0-6,7 12 2,-7-12-3,0 0 1,0 0-1,0 20-5,0-20 0,-4 18 3,4-18 0,0 0-2,-1 25 3,1-25 0,-2 19 3,2-19-6,-1 22 3,1-22 1,0 21-10,0-21 11,0 21-9,0-21-1,0 18 5,0-18-1,1 20-1,1-8 0,-2-12 9,1 20-8,-1-20 3,4 19 6,-1-9-2,-3-10 4,7 21-6,-2-12 2,-5-9 0,10 18 3,-7-8-6,-3-10 7,15 15-4,-12-8 5,-3-7-9,18 14 7,-11-7-2,-7-7 2,15 7 2,-15-7 1,11 7-1,-11-7 2,14 4 11,-14-4 14,0 0 11,23-4 0,-23 4-3,13-9-9,-1-2-3,-6 3-4,7-4 1,-4-2-6,-1 1-3,0 0 3,0-1-8,1-1-3,-3 2-3,1-2 4,-2 3-6,0 0 1,0-1-2,-5 13 2,8-22 1,-5 11-3,-3 11-1,2-21 0,-2 21 0,5-19-1,-5 19 1,2-16-1,-2 16 0,1-17 0,-1 17-1,0-14 4,0 14 5,0 0-11,0 0 4,0-21 0,0 21 0,0 0 4,0 0 3,0-17-1,0 17 5,0 0 2,0 0 8,0 0 0,0 0 1,0 0 1,0-17-1,0 17-2,0 0-4,0 0-2,0 0-3,0 0-2,0 0-4,0 0 0,0 0-1,0 0-6,0 0 5,0 0-5,0 0 0,0 0-2,0 0-4,0 0 0,-1-18-4,1 18 4,0 0-2,0 0-1,0 0-1,0 0-3,0 0 1,0 0-1,0 0 4,0 0 0,0 0-2,0 0 0,0 0 0,0 0-1,0 0 2,0 0 2,0 0-4,0 0 4,-4 54-1,4-54 0,0 21 1,0-21-1,0 24-1,-1-10 2,1-14-1,1 26-1,1-14 3,-2-12 1,2 28-3,-1-14 4,3-1-2,1 0 5,-2 6-2,4-6 4,-4 0-2,5-1 2,2 0 1,-3 0-3,8-1-8,-6-4-35,3-2-42,-12-5-56,22 4-82,-22-4-145,33-14-453,-23 7-281</inkml:trace>
          <inkml:trace contextRef="#ctx0" brushRef="#br0" timeOffset="1155.9816">582 70 2413,'0'0'-126,"0"0"50,0 0 35,0 0 14,0 0 27,0 0 6,0 0 12,0 0 10,0 0 6,0 0-3,0 0 8,0 0-1,0 0 8,0 0 0,0 0 8,0 0 7,0 0 4,0 0-10,0 0-8,0 0-3,0 0-5,0 0-7,0 0 1,0 0-6,0 0-2,0 0-1,0 0-6,8-40-3,-8 40 5,0 0-7,7-28-1,-7 28-2,0 0-2,3-21-1,-3 21-2,0 0 4,7-17-8,-7 17-1,0 0-4,0 0 0,0 0-4,3-19-6,-3 19 7,0 0 2,0 0-4,0 0-2,0 0 11,0 0-8,0 0 3,0 0-1,0 0 1,0 0-1,0 0-3,0 0 6,0 0-6,0 0 6,12 45 5,-12-45-2,0 0-2,0 18-3,0-18 2,0 14-1,0-14 3,0 0-5,3 20 4,-3-20 4,0 11 2,0-11-3,0 18-1,0-18 4,4 18-3,-4-18 1,0 21-2,0-21 2,-4 23-1,4-23-1,0 24 4,0-12 1,0-12-2,-3 24-4,3-11 5,0-13-3,0 22 2,0-22-2,0 16 3,0-16 1,0 17-5,0-17-1,0 0 1,0 21 6,0-21-1,0 0-4,3 16 0,-3-16-3,0 0 4,0 0-2,-3 15-1,3-15 5,0 0-4,0 0 1,0 0-2,0 0-2,0 16 6,0-16-2,0 0 3,0 0 1,0 0 0,0 0 4,0 0 4,0 0 5,0 0 15,0 0 4,0 0 4,0 0-5,0 0-2,0 0-4,-5 11-6,5-11-1,0 0 2,0 0-9,0 0-5,0 0-1,0 0-2,0 0 1,0 0-2,0 0-3,0 0 5,0 0-7,0 0 5,0 0-5,0 0 4,0 0-3,0 0-1,0 0 5,0 0-1,0 0-1,0 0 5,0 0 3,0 0 2,0 0 0,0 0 1,0 0 1,0 0 1,0 0 3,0 0-2,0 0 1,0 0-2,0 0-1,0 0 0,0 0-2,0 0-1,0 0-4,0 0-1,0 0 0,0 0 1,0 0-5,0 0 3,0 0-5,0 0 3,0 0 0,0 0-5,0 0 2,0 0 0,45-12-2,-29 13-5,4 1-16,-3-1-7,-17-1 0,29 3 2,-11-2-1,-3-1 8,-15 0 4,27 2-4,-27-2-27,16 2-20,-16-2-24,0 0-63,0 0-64,0 0-70,10-8-515,-10 8-252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44:28.939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53F2EA-C5A6-4777-A4E9-E574D4E5AB7E}" emma:medium="tactile" emma:mode="ink">
          <msink:context xmlns:msink="http://schemas.microsoft.com/ink/2010/main" type="writingRegion" rotatedBoundingBox="9455,6513 19018,6231 19035,6795 9472,7077"/>
        </emma:interpretation>
      </emma:emma>
    </inkml:annotationXML>
    <inkml:traceGroup>
      <inkml:annotationXML>
        <emma:emma xmlns:emma="http://www.w3.org/2003/04/emma" version="1.0">
          <emma:interpretation id="{114FEBBC-401E-4EEC-AB16-DF45E20B8610}" emma:medium="tactile" emma:mode="ink">
            <msink:context xmlns:msink="http://schemas.microsoft.com/ink/2010/main" type="paragraph" rotatedBoundingBox="9455,6513 19018,6231 19035,6795 9472,70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94CBCC-DDBC-4DAA-A3A5-ADB617A7AA6F}" emma:medium="tactile" emma:mode="ink">
              <msink:context xmlns:msink="http://schemas.microsoft.com/ink/2010/main" type="line" rotatedBoundingBox="9455,6513 19018,6231 19035,6795 9472,7077"/>
            </emma:interpretation>
          </emma:emma>
        </inkml:annotationXML>
        <inkml:traceGroup>
          <inkml:annotationXML>
            <emma:emma xmlns:emma="http://www.w3.org/2003/04/emma" version="1.0">
              <emma:interpretation id="{40865504-0083-457B-871F-C5641F43BF91}" emma:medium="tactile" emma:mode="ink">
                <msink:context xmlns:msink="http://schemas.microsoft.com/ink/2010/main" type="inkWord" rotatedBoundingBox="9455,6513 10380,6485 10393,6937 9469,6964"/>
              </emma:interpretation>
              <emma:one-of disjunction-type="recognition" id="oneOf0">
                <emma:interpretation id="interp0" emma:lang="en-US" emma:confidence="0.5">
                  <emma:literal>UI</emma:literal>
                </emma:interpretation>
                <emma:interpretation id="interp1" emma:lang="en-US" emma:confidence="0">
                  <emma:literal>UR</emma:literal>
                </emma:interpretation>
                <emma:interpretation id="interp2" emma:lang="en-US" emma:confidence="0">
                  <emma:literal>us</emma:literal>
                </emma:interpretation>
                <emma:interpretation id="interp3" emma:lang="en-US" emma:confidence="0">
                  <emma:literal>Us</emma:literal>
                </emma:interpretation>
                <emma:interpretation id="interp4" emma:lang="en-US" emma:confidence="0">
                  <emma:literal>u</emma:literal>
                </emma:interpretation>
              </emma:one-of>
            </emma:emma>
          </inkml:annotationXML>
          <inkml:trace contextRef="#ctx0" brushRef="#br0">0 27 2315,'6'-13'-141,"-6"13"30,0 0 25,0 0 41,0 0 28,0 0 17,15-7 20,-15 7 17,0 0 16,0 0 16,0 0 3,0 0 2,0 0-4,0 0 0,0 0 2,0 0-4,0 0-4,0 0-10,0 0 1,0 0-3,0 0-11,0 0 0,0 0-5,0 0-1,0 0-4,0 0-3,0 0-8,13-7 0,-13 7-5,0 0-1,0 0-6,0 0-2,0 0-2,0 0-4,0 0 1,0 0-3,0 0 1,0 0 2,0 0-1,0 0-5,-10 43 6,10-43-2,-1 23 1,-1-9 1,2-14-2,0 30 3,0-13-5,0 0 5,2 1-1,-2-3 4,1 4-1,3-4 0,-1 0 0,0-4 2,1 3-3,-1-2 1,5 5 6,-1-5 0,1 0 0,4-3 0,-12-9-1,18 12 2,-5-9-2,0-2 1,-13-1 1,25-1-3,-25 1 2,27-11-2,-16 7 2,2-6-3,-3 1 3,0-3-4,2 3-2,-4-1 1,0 1-2,-8 9 1,12-20-1,-12 20 5,12-23-2,-7 12-3,-2-1 7,-3 12 9,8-21-1,-5 10 9,-3 11 0,4-19-1,-4 19 1,1-20-2,-1 20 9,2-16 1,-2 16 0,0 0-3,3-19-2,-3 19-4,0 0-2,0-14-5,0 14-1,0 0-6,0 0 0,0 0-4,2-17-1,-2 17-5,0 0 0,0 0-6,0 0 2,0 0-1,0 0-1,0 0 1,0 0 1,0 0-3,0 0-1,0 0 1,0 0 1,0 0-4,-7 47 5,7-47 0,0 19 1,0-19 2,0 27-1,0-11 1,0-16-1,0 31 1,2-14 2,0 1 0,-1-4 5,3 5-5,1-1-1,0-1 6,-4-3-3,6 3-11,1-4-31,-3-4-43,5-1-55,0-3-77,-10-5-110,25 5-525,-25-5-343</inkml:trace>
          <inkml:trace contextRef="#ctx0" brushRef="#br0" timeOffset="784.9517">792 153 2487,'0'0'-147,"0"0"47,0 0 42,0 0 13,0 0 15,0 0 5,0 0 19,-35 28 9,35-28 8,0 0 19,0 0 11,0 0 16,0 0 1,-18 5 13,18-5 11,0 0 11,0 0 2,0 0 3,0 0 0,-28-17-3,28 17 0,-10-9-4,10 9-7,-12-16-5,12 16-7,-8-19-10,8 19-6,-10-21-6,10 21-5,-7-24-6,7 24-5,-3-21-3,3 21-5,-1-20-3,1 20-4,1-18-7,-1 18-7,0-18-10,0 18-17,3-15-12,-3 15-21,7-12-13,-7 12-12,12-8-9,-12 8 2,0 0-3,0 0 1,29 13 5,-29-13 10,15 14 2,-8-2 7,-7-12 7,7 19 1,-7-19 11,4 23 0,-2-11 4,-2-12 0,-2 26 9,-1-12-2,0 1 10,0-2-1,-2 4 6,-4-3 5,4 3 1,-3-3 11,0 3 13,3-2-1,-3-1 6,-1 0 3,1-2 1,0 2 13,1 0 1,1-4-3,6-10 1,-10 19-3,3-11-5,7-8 8,-7 15-4,7-15 10,-3 10 7,3-10-4,0 0 8,-6 14 3,6-14 7,0 0-4,0 0 3,0 0-1,0 0-2,1 19 0,-1-19-2,0 0-9,17 7-4,-17-7-2,23 6-1,-10-5-2,4 4-4,2-3-5,1 0 3,0 0-8,2 1 1,-6-3 1,1 0-4,-17 0-4,33 0 0,-20 1 3,-13-1-1,25-1-2,-25 1-3,20-3 0,-20 3 1,15-2-8,-15 2-14,0 0-26,18-2-28,-18 2-31,0 0-66,0 0-81,10-11-109,-10 11-465,0 0-279</inkml:trace>
        </inkml:traceGroup>
        <inkml:traceGroup>
          <inkml:annotationXML>
            <emma:emma xmlns:emma="http://www.w3.org/2003/04/emma" version="1.0">
              <emma:interpretation id="{B6DDF91E-C758-41E4-B2B6-1947AAF3D6BB}" emma:medium="tactile" emma:mode="ink">
                <msink:context xmlns:msink="http://schemas.microsoft.com/ink/2010/main" type="inkWord" rotatedBoundingBox="12539,6552 13350,6528 13362,6932 12551,6956"/>
              </emma:interpretation>
              <emma:one-of disjunction-type="recognition" id="oneOf1">
                <emma:interpretation id="interp5" emma:lang="en-US" emma:confidence="0.5">
                  <emma:literal>43</emma:literal>
                </emma:interpretation>
                <emma:interpretation id="interp6" emma:lang="en-US" emma:confidence="0">
                  <emma:literal>us</emma:literal>
                </emma:interpretation>
                <emma:interpretation id="interp7" emma:lang="en-US" emma:confidence="0">
                  <emma:literal>u</emma:literal>
                </emma:interpretation>
                <emma:interpretation id="interp8" emma:lang="en-US" emma:confidence="0">
                  <emma:literal>Us</emma:literal>
                </emma:interpretation>
                <emma:interpretation id="interp9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2053.7073">3097 55 2406,'0'0'-119,"0"0"43,0 0 31,0 0 28,7-10 11,-7 10 17,0 0 13,0 0 6,0 0-1,0 0 2,0 0 7,0 0-4,0 0 5,0 0-5,0 0-2,0 0-3,0 0-8,0 0-1,0 0 1,0 0 0,0 0-12,0 0 6,0 0-2,0 0-2,0 0-5,0 0 1,0 0-8,0 0 5,0 0 1,0 0-9,0 0 3,0 0-2,0 0 0,0 0 5,0 0-5,0 0 4,-10 42 7,10-42-12,-4 26 4,3-12-1,1 3-2,-2-4 5,2 7 6,2-2-3,1-2 0,0 4 2,-1-4-6,5 0 7,-4-2 4,4 0-2,1-1-1,-3-2 3,3-1-1,-8-10 3,15 14-5,-7-9 3,-8-5-2,17 7 4,-17-7 6,16-1-1,-16 1-1,20-9 1,-20 9-3,23-21-2,-11 9-6,-1-2 3,1-3 1,0 3-2,-2 2-3,-1 0-3,0 0-1,1 2 2,-10 10 5,10-24 11,-10 24 10,9-19 12,-5 10 9,-4 9 0,0 0 5,6-21 1,-6 21 9,0 0-2,7-17 0,-7 17-5,0 0-3,3-17-1,-3 17 0,0 0-1,0 0-7,2-21-3,-2 21-5,0 0 1,0 0-7,3-15-2,-3 15-6,0 0-1,0 0-4,0 0-4,0 0-7,0 0-1,0 0-2,0 0-8,0 0-1,0 0-4,0 0 2,0 0 0,0 0 0,0 0-4,0 0 0,0 0 0,0 0 5,0 0-5,-11 63 4,11-47 3,0-16-2,3 40 1,-1-19 1,-1 0 2,1-2-2,1 1 3,1-2-1,-1 0-1,2-1-12,-2-3-16,0-4-33,-3-10-54,15 14-76,-5-12-113,-10-2-254,27-5-254,-27 5-271</inkml:trace>
          <inkml:trace contextRef="#ctx0" brushRef="#br0" timeOffset="2824.2781">3735 99 2365,'0'0'-126,"0"0"34,0 0 41,0 0 42,0 0 21,0 0 28,0 0 27,0 0 19,0 0 7,0 0 5,-23 0 1,23 0-8,0 0 6,0 0-9,0 0-6,-5-20 0,5 20-6,0 0-1,0 0-8,0 0-6,2-25-10,-2 25-5,0 0-4,0 0-7,8-21-2,-8 21-4,0 0-8,10-14-4,-10 14-4,0 0-21,10-11-10,-10 11-15,0 0-11,0 0-9,23 0-13,-23 0 2,0 0 0,20 16-2,-20-16 7,10 22 5,-5-10 3,-5-12 10,5 21-1,-5-21 6,2 20 0,-2-20-2,-2 23 9,2-23 4,0 0 8,-8 28-3,8-28 3,-4 13 2,4-13 0,-5 14-3,5-14 3,0 0 1,-10 19 1,10-19 3,0 0 20,-5 15 21,5-15 9,0 0 10,0 0 11,0 0 10,0 0-3,-3 17 3,3-17-2,0 0-4,0 0 0,0 0-4,0 0-5,0 0-7,0 0-3,22 7-6,-22-7-6,0 0-3,24 2-4,-24-2-4,19 2-4,-19-2-3,19 8-19,-19-8-9,20 11-4,-10-6-5,-3 0-2,-7-5 1,10 17 4,-10-17 4,6 16-7,-6-16 4,0 15 1,0-15 2,-3 21 0,3-21 2,-10 16 2,10-16 2,-10 15 2,10-15 3,-16 18-3,7-10 0,9-8-1,-21 9-11,8-4-14,13-5-17,-30 3-17,30-3-42,-30-4-73,17-4-112,0 0-477,3-2-192</inkml:trace>
        </inkml:traceGroup>
        <inkml:traceGroup>
          <inkml:annotationXML>
            <emma:emma xmlns:emma="http://www.w3.org/2003/04/emma" version="1.0">
              <emma:interpretation id="{489A8349-1327-4B02-ADA7-083593E9CCF9}" emma:medium="tactile" emma:mode="ink">
                <msink:context xmlns:msink="http://schemas.microsoft.com/ink/2010/main" type="inkWord" rotatedBoundingBox="15175,6377 16072,6350 16085,6814 15189,6841"/>
              </emma:interpretation>
              <emma:one-of disjunction-type="recognition" id="oneOf2">
                <emma:interpretation id="interp10" emma:lang="en-US" emma:confidence="0.5">
                  <emma:literal>44</emma:literal>
                </emma:interpretation>
                <emma:interpretation id="interp11" emma:lang="en-US" emma:confidence="0">
                  <emma:literal>"4</emma:literal>
                </emma:interpretation>
                <emma:interpretation id="interp12" emma:lang="en-US" emma:confidence="0">
                  <emma:literal>494</emma:literal>
                </emma:interpretation>
                <emma:interpretation id="interp13" emma:lang="en-US" emma:confidence="0">
                  <emma:literal>444</emma:literal>
                </emma:interpretation>
                <emma:interpretation id="interp14" emma:lang="en-US" emma:confidence="0">
                  <emma:literal>49</emma:literal>
                </emma:interpretation>
              </emma:one-of>
            </emma:emma>
          </inkml:annotationXML>
          <inkml:trace contextRef="#ctx0" brushRef="#br0" timeOffset="4021.8394">5720-102 2293,'0'0'-85,"6"-13"52,-6 13 29,0 0 23,5-11 35,-5 11 6,0 0 6,0 0 1,9-11 7,-9 11-3,0 0-5,0 0-5,0 0-9,0 0-7,0 0-4,0 0-8,0 0-7,0 0 0,0 0-9,0 0 3,0 0-5,0 0-5,0 0-3,0 0 0,0 0-2,0 0-2,0 0-3,0 0 5,0 0 0,0 0-4,0 0 5,-14 57-1,14-57 1,-1 35 2,2-16-1,3 2 7,-1 5-6,2 0 3,2 0-3,1-5 3,-1 1 0,-3-6 1,3 2-3,-2-6 0,-5-12 1,8 21 5,-8-21-3,9 17 21,-9-17 8,10 7-4,-10-7-3,0 0-1,0 0-4,0 0-4,39-21 0,-29 4-4,0 4-1,2 0-4,-4-3-1,0 3-3,2-3 0,-2 3-1,-1 1-1,-2 0 4,-5 12 11,10-18 5,-10 18 4,8-17 4,-8 17-3,0 0 0,5-18 1,-5 18-4,0 0-1,7-15-7,-7 15-3,0 0-3,0 0-2,8-12-6,-8 12 0,0 0-3,0 0-3,0 0-3,0 0-1,0 0 0,0 0-2,0 0-1,0 0-1,0 0 0,0 0 2,0 0 2,0 0-1,12 45-1,-11-31 4,2 5 3,-1-3 1,-2-16-6,3 35 5,1-18-23,-4-1-16,3-3-26,-1 0-31,-2-13-44,5 24-46,-2-14-85,-3-10-191,8 8-351,-8-8-264</inkml:trace>
          <inkml:trace contextRef="#ctx0" brushRef="#br0" timeOffset="4603.9377">6535-172 2413,'0'0'-81,"0"0"36,0 0 40,0 0 24,0 0 21,0 0 13,0 0 6,0 0-3,0 0-8,0 0 0,0 0-9,0 0-1,0 0-6,0 0-10,0 0 0,-46 19 0,46-19-4,0 0-4,-20 8 0,20-8-1,-18 11-5,9-4-3,9-7 5,-24 14-6,10-5 2,1-1-3,0 2-1,0 2-2,0-2 3,1 2 2,0 0-8,1-3 7,1 5-8,0 0 6,2-2 4,8-12-5,-17 19-3,12-10 4,5-9 3,-11 14-2,11-14 4,-9 12 3,9-12 9,0 0 3,0 0 5,-6 14 10,6-14 3,0 0 7,0 0-7,26 17 1,-26-17-5,27 5-4,-11-5-3,2 4-2,4-3-2,-1 1-5,-1-2-2,3 0-9,1 0-22,-1 0-25,-2 0-24,-21 0-19,40 0-29,-20-3-28,-20 3-20,29 0-16,-29 0-15,24-4-7,-14 3-35,-10 1-379,18-9 87</inkml:trace>
          <inkml:trace contextRef="#ctx0" brushRef="#br0" timeOffset="4936.1361">6540-66 1728,'0'0'-65,"0"0"43,-12-14 35,12 14 37,0 0 31,0 0 15,0 0 5,0 0 6,0 0 2,-14-10-17,14 10-8,0 0-13,0 0-7,0 0-8,0 0-11,0 0-9,0 0-9,0 0 1,0 0-9,0 0-2,0 0 1,-14 36-3,14-36 0,-1 29 2,-1-9-2,2 1-1,2 0-2,-1 8 2,1-1 0,0 3 1,1-6 2,0 2-2,2-4 2,-1-2 1,-1-3-12,0 1-60,2-7-69,-5-12-86,8 16-221,-8-16-221,14 6 21</inkml:trace>
        </inkml:traceGroup>
        <inkml:traceGroup>
          <inkml:annotationXML>
            <emma:emma xmlns:emma="http://www.w3.org/2003/04/emma" version="1.0">
              <emma:interpretation id="{28F92A5E-508B-4303-A92E-00ACC3A09246}" emma:medium="tactile" emma:mode="ink">
                <msink:context xmlns:msink="http://schemas.microsoft.com/ink/2010/main" type="inkWord" rotatedBoundingBox="17913,6264 19018,6232 19035,6795 17930,6828"/>
              </emma:interpretation>
              <emma:one-of disjunction-type="recognition" id="oneOf3">
                <emma:interpretation id="interp15" emma:lang="en-US" emma:confidence="0.5">
                  <emma:literal>45</emma:literal>
                </emma:interpretation>
                <emma:interpretation id="interp16" emma:lang="en-US" emma:confidence="0.5">
                  <emma:literal>u 5</emma:literal>
                </emma:interpretation>
                <emma:interpretation id="interp17" emma:lang="en-US" emma:confidence="0">
                  <emma:literal>Us</emma:literal>
                </emma:interpretation>
                <emma:interpretation id="interp18" emma:lang="en-US" emma:confidence="0">
                  <emma:literal>U 5</emma:literal>
                </emma:interpretation>
                <emma:interpretation id="interp19" emma:lang="en-US" emma:confidence="0">
                  <emma:literal>us</emma:literal>
                </emma:interpretation>
              </emma:one-of>
            </emma:emma>
          </inkml:annotationXML>
          <inkml:trace contextRef="#ctx0" brushRef="#br0" timeOffset="6216.1925">8488-261 1864,'0'0'-71,"0"0"33,0 0 50,0 0 26,0 0 21,0 0 15,0 0 9,0 0-1,0 0-3,0 0-4,0 0-6,0 0-4,0 0-7,0 0-5,0 0-3,0 0-5,0 0-8,0 0-11,0 0-2,0 0 2,0 0-8,0 0-2,0 0-1,0 0-6,0 0 3,0 0-3,-20 35-3,20-35-4,0 0 4,-5 22-3,5-22 3,-1 23-2,1-23 1,-2 28-5,4-14 5,-2-14-1,3 37-1,2-21 6,-2 2-2,2 3 6,0-6-3,3 1-2,-1 0 3,0-2 1,1-2 0,-8-12 1,16 20 1,-7-11 6,-9-9 11,16 11 9,-16-11 3,15 7 3,-15-7-6,0 0-1,0 0-5,33-10-3,-33 10-1,20-14-3,-10 2-6,0 2-4,1-2-8,-1 0-8,0-3 4,-3 3-4,3 1 5,-10 11 0,13-22 9,-8 11 12,-5 11 6,8-18 7,-8 18 11,10-15 4,-10 15-1,7-12-1,-7 12 1,0 0-6,0 0-4,6-17-2,-6 17-8,0 0-2,0 0-5,0 0-5,5-16-2,-5 16 0,0 0-7,0 0 1,0 0-5,0 0 0,0 0-4,0 0-2,0 0-3,0 0-1,0 0-1,0 0-1,0 0-3,0 0 2,0 0-3,0 0 0,0 0 1,0 0 4,0 0 0,0 0-2,0 0-1,0 0 3,5 53 1,-3-35 2,1 0 1,2 1-1,0 2 3,0-1-4,-1 0-3,4-3-3,-2 2-10,3-1-7,-3 2-14,3-7-25,-4 2-26,4-3-41,3-5-54,-12-7-76,22 11-123,-22-11-461,24 2-333</inkml:trace>
          <inkml:trace contextRef="#ctx0" brushRef="#br0" timeOffset="6860.0017">9204-217 2529,'0'0'-112,"0"0"46,0 0 26,-20-2 5,20 2 17,0 0 8,0 0-2,0 0-4,0 0 4,0 0-2,-24 5 1,24-5-1,0 0 0,0 0 1,-19 7-4,19-7 8,0 0-2,-16 10-5,16-10 6,-10 6 3,10-6-2,0 0 7,-13 18-4,13-18 0,-7 13-4,7-13 10,-7 19 0,7-19-2,-3 23-2,3-23 7,0 25 3,0-25 0,3 25 1,-3-25-3,5 24 3,2-13-2,-2 3 10,3-2 0,-1 0-11,4-1 13,-11-11-17,19 21 17,-11-12-5,-8-9-3,18 15-10,-10-6 4,-8-9 10,19 15-9,-11-8 0,-8-7 3,16 14-3,-7-5-4,-9-9-4,11 17 0,-11-17 1,10 14 4,-10-14 2,8 16 4,-8-16-5,7 15-5,-7-15 0,0 0 2,3 19-9,-3-19 10,0 0 0,-3 23 3,3-23 11,0 0-21,-12 20 14,12-20-2,-10 15-3,10-15 8,-14 13 2,14-13-3,-19 10 0,19-10 3,-21 5 4,21-5 2,-25 0-55,25 0-47,0 0-55,-40-12-41,26 5-390,-1-1 155</inkml:trace>
          <inkml:trace contextRef="#ctx0" brushRef="#br0" timeOffset="7392.4792">9209-151 1615,'0'0'-40,"0"0"52,0 0 33,0 0 25,2-23 12,-2 23 1,0 0 10,0 0-7,0 0-5,0 0-2,0 0-9,0 0 2,0 0-13,0 0-8,0 0 0,0 0-3,0 0 0,0 0-9,0 0 1,0 0-2,0 0 4,0 0 3,0 0 5,0 0 5,0 0 8,0 0 5,0 0-3,26 0-3,-26 0-2,23 0-6,-23 0-3,28 0-5,-28 0-6,37-2-3,-17 1-4,0 1-3,-20 0-5,43-2 2,-24 2-6,0 0 1,-19 0-5,28-2 0,-28 2 0,25-3-1,-25 3-3,0 0 4,26 0 0,-26 0-5,0 0 2,20-1-4,-20 1-2,0 0-4,0 0-17,20-1-20,-20 1-22,0 0-23,0 0-8,0 0-26,0 0-71,0 0-63,0 0-113,0 0-417,0 0-201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42:50.02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2415721-6D38-4B52-89FC-E8A4F43CE6C7}" emma:medium="tactile" emma:mode="ink">
          <msink:context xmlns:msink="http://schemas.microsoft.com/ink/2010/main" type="inkDrawing" rotatedBoundingBox="17262,7006 17985,6695 18275,7368 17552,7680" hotPoints="18149,7179 17769,7560 17388,7179 17769,6799" semanticType="underline" shapeName="Circle"/>
        </emma:interpretation>
      </emma:emma>
    </inkml:annotationXML>
    <inkml:trace contextRef="#ctx0" brushRef="#br0">-422-662 2474,'0'0'-177,"0"0"29,0 0 23,0 0 27,0 0 22,0 0 17,0 0 17,0 0 18,0 0 15,0 0 3,0 0 14,0 0-7,0 0 22,0 0-10,0 0 8,0 0 9,0 0 6,0 0-3,0 0 2,0 0 5,0 0-5,0 0 4,0 0-2,0 0 4,0 0 6,0 0-2,0 0-6,0 0 0,0 0-1,0 0-4,0 0-4,28-22 1,-28 22-7,0 0 2,10-6-3,-10 6 0,0 0-6,13-9-1,-13 9 4,0 0-1,12-9-6,-12 9-5,0 0 3,15-8 3,-15 8-7,10-7 6,-10 7-4,0 0 3,15-7-1,-15 7 11,9-6-17,-9 6 4,0 0-2,17-8-2,-17 8 5,12-7-1,-12 7 3,0 0-1,16-7-8,-16 7 1,15-8-2,-15 8 1,13-2 0,-13 2-2,12-7 4,-12 7-2,0 0-3,20-4 5,-20 4-6,0 0 0,19-3 6,-19 3-1,14-3-2,-14 3-1,0 0-3,21-4 7,-21 4-4,13-2 2,-13 2-1,0 0 0,20-3-4,-20 3 5,0 0-6,20 0 5,-20 0-6,0 0 4,23 2-1,-23-2-1,15 3 1,-15-3-2,0 0 3,20 0-6,-20 0 6,15 3 1,-15-3 1,0 0-2,18 4-6,-18-4 3,13 3 0,-13-3-1,14 4 3,-14-4 5,0 0-4,16 7-4,-16-7 0,10 5 0,-10-5 3,0 0 0,17 7 3,-17-7-6,11 8 0,-11-8 4,10 6-3,-10-6 5,12 7-2,-12-7 0,0 0 1,14 9-1,-14-9 2,9 10-2,-9-10 0,8 7-2,-8-7 2,8 9-1,-8-9 1,0 0 1,14 13-4,-14-13 4,6 9-1,-6-9 2,10 10 0,-10-10-2,8 11 1,-8-11-4,7 9 3,-7-9 3,0 0 0,12 16-3,-12-16 1,4 10 0,-4-10-1,4 13-2,-4-13 3,0 0-2,8 14 1,-8-14 5,5 11-5,-5-11 1,0 0-4,5 17 7,-5-17-4,5 12 3,-5-12-3,0 0 0,5 18 1,-5-18 2,2 11-7,-2-11 3,3 12 4,-3-12 3,0 0-8,2 19 5,-2-19-7,0 0 7,0 21 4,0-21-8,1 12-2,-1-12 6,0 0-2,-3 24-1,3-24 2,-2 14-1,2-14 0,-6 18 2,6-18 1,-5 15-1,5-15-3,-4 16-2,4-16 2,-6 20 4,1-10-4,5-10 5,-7 19-3,2-9 2,5-10 0,-8 19-4,3-10 5,5-9 3,-7 19-9,4-10 3,3-9 0,-10 16 3,10-16-5,-7 16 2,7-16 3,-9 15-5,4-8 2,5-7-2,-9 15 5,9-15-4,-10 14 12,10-14-16,-8 10 6,8-10-5,-11 11 2,11-11 0,-10 12 2,10-12-4,-10 9 5,10-9-2,-12 9 2,12-9-2,-13 10-2,13-10 1,-13 8 1,13-8-5,-15 8 4,15-8 0,-10 8 0,10-8 1,-15 6-1,15-6-2,-15 8 3,15-8 3,-11 4-4,11-4 0,-19 6 5,19-6-1,-18 4-2,18-4 1,-18 4-3,18-4-3,-17 0 6,17 0-4,-19 3 2,19-3 3,-19 1-2,19-1-2,-16 1 2,16-1-4,0 0 6,-23 2-3,23-2 3,-18-2-1,18 2 0,0 0 1,-24-2-2,24 2 1,-19-3-1,19 3 1,-17-4-5,17 4 3,-18-2 3,18 2-7,-18-2 3,18 2 0,-14-6 2,14 6 1,0 0 7,-19-4 7,19 4 0,-12-8 7,12 8 4,-15-3 0,15 3 2,-12-8-2,12 8-2,-11-7 2,11 7-2,-12-8-3,12 8-1,0 0-1,-15-11-5,15 11-3,-9-6 3,9 6 3,0 0-2,-17-11-7,17 11 1,-8-9 3,8 9 6,0 0 2,-12-12 1,12 12 4,-8-9 3,8 9-4,-8-10 1,8 10 0,-7-14 0,7 14-1,-8-9-5,8 9 1,-9-10-1,9 10-2,0 0-2,-6-16 1,6 16 0,-7-9 1,7 9 2,0 0-3,-6-21-1,6 21 3,-7-12-3,7 12 1,-3-15-1,3 15 2,-4-16-2,4 16-1,0 0 3,-5-18-2,5 18-1,-1-12-2,1 12 8,0 0-4,-4-20-2,4 20 4,-1-15 5,1 15-4,0 0 5,-3-18 2,3 18-3,0 0-2,0-22-1,0 22-4,-2-17 2,2 17-6,-2-14-2,2 14-2,-1-17 1,1 17-5,1-19 3,-1 19 0,2-14-3,-2 14 2,0 0-1,2-20 0,-2 20-6,0 0 2,3-18 1,-3 18 0,3-11 0,-3 11-2,0 0-3,3-17 4,-3 17-1,0 0-1,7-14-2,-7 14 2,7-12-3,-7 12 1,5-12-2,-5 12 0,0 0 1,14-17 0,-9 11 0,-5 6-5,9-11-3,-9 11 3,11-11-4,-11 11-2,15-12 1,-15 12-3,13-13-1,-4 7 0,-9 6-5,15-10-7,-9 1-4,-6 9-6,20-12-9,-13 7-6,4-2-9,-11 7-15,20-13-9,-10 7-13,0 0-13,1 0-15,1 0-25,3-2-22,0 1-29,0 2-25,0-4-38,3 1-484,0 2-152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42:47.24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CA43A9E-7886-4BF7-9D46-19574DAD035A}" emma:medium="tactile" emma:mode="ink">
          <msink:context xmlns:msink="http://schemas.microsoft.com/ink/2010/main" type="inkDrawing" rotatedBoundingBox="15354,6771 16072,7080 15779,7759 15061,7450" hotPoints="16018,7337 15658,7697 15298,7337 15658,6977" semanticType="underline" shapeName="Circle"/>
        </emma:interpretation>
      </emma:emma>
    </inkml:annotationXML>
    <inkml:trace contextRef="#ctx0" brushRef="#br0">-2712-483 2444,'0'0'-183,"0"0"21,0 0 19,0 0 25,0 0 23,0 0 2,0 0 18,0 0 17,0 0 8,0 0 17,0 0 3,0 0 6,0 0 6,0 0 14,0 0-5,0 0 13,0 0 10,0 0 2,0 0 6,0 0 1,0 0 0,0 0 14,0 0 0,0 0-1,0 0 10,0 0-9,0 0 20,0 0-15,0 0 0,0 0 5,0 0 2,0 0-1,0 0 5,0 0 0,0 0 1,0 0-2,0 0 9,0 0-5,0 0 1,0 0-7,0 0-9,0 0-2,0 0-5,0 0-4,0 0 2,0 0 5,0 0-10,0 0-3,19-25 1,-19 25-2,0 0-3,0 0 5,0 0-2,0 0 2,0 0-2,0 0-1,0 0-2,9-12 3,-9 12-4,0 0-1,0 0 1,0 0-1,0 0-2,0 0-2,8-13 5,-8 13-4,0 0-5,0 0 2,0 0-7,0 0 4,8-12-1,-8 12 5,0 0-6,0 0 1,0 0-3,0 0-3,14-13-1,-14 13 3,0 0-3,0 0 3,9-10 1,-9 10-5,0 0 5,0 0-2,12-12 0,-12 12-1,0 0 0,0 0-1,13-11 4,-13 11-2,0 0 11,0 0-10,13-10-3,-13 10-1,0 0-1,0 0 1,14-12-2,-14 12 4,0 0-1,0 0-1,13-9 4,-13 9-3,0 0-1,0 0 1,13-7-2,-13 7 2,0 0-5,0 0 2,15-9 3,-15 9 2,0 0-3,15-10-5,-15 10 2,0 0 2,0 0 2,16-7-2,-16 7-1,0 0 3,0 0 0,17-7-1,-17 7 0,0 0-2,0 0 3,17-7 0,-17 7-2,0 0 3,0 0-5,0 0 4,19-7-5,-19 7 2,0 0 0,0 0-1,19-4 0,-19 4 1,0 0-3,0 0 4,19-4-1,-19 4 1,0 0 4,0 0-8,25 0 5,-25 0-3,0 0 2,0 0 3,22 0-4,-22 0 1,0 0-2,0 0 1,23 0 3,-23 0 0,0 0-2,0 0 4,23 0-2,-23 0-1,0 0-3,0 0 5,25 1-5,-25-1 6,0 0-3,18 5-4,-18-5 8,0 0-8,22 1 4,-22-1 0,0 0 1,0 0-2,24 2 1,-24-2 0,0 0-1,19 1-3,-19-1 3,0 0 2,16 5-2,-16-5-1,0 0 4,0 0-2,23 3 1,-23-3-1,0 0 2,15 4-2,-15-4 2,0 0-4,0 0 4,25 6-5,-25-6 4,0 0-3,15 6 2,-15-6-1,0 0 1,15 4 1,-15-4-4,0 0 6,0 0-3,16 6-1,-16-6-1,0 0 0,0 0 0,17 8 3,-17-8-6,0 0 5,0 0-4,16 8 4,-16-8 0,0 0 0,13 9 0,-13-9-1,0 0 1,14 7-1,-14-7-2,0 0 4,11 10 3,-11-10-3,0 0 3,10 9-4,-10-9-1,0 0-3,0 0 2,13 10 4,-13-10-2,0 0-4,12 12 3,-12-12 4,0 0-3,10 12 1,-10-12-6,0 0 1,8 15 13,-8-15-10,0 0-4,10 14 3,-10-14 1,7 10 0,-7-10 0,0 0 0,6 16 2,-6-16 0,4 11-2,-4-11 0,0 0 1,6 15 1,-6-15 0,5 12-2,-5-12 0,0 0 1,5 19 0,-5-19-3,0 14 2,0-14 0,4 12 3,-4-12-2,0 0 1,1 20 2,-1-20-4,0 13 3,0-13-6,0 0 3,-1 23 12,1-23-15,0 0-4,-2 18 7,2-18 1,0 0-2,-2 20 0,2-20 4,-3 17-2,3-17-2,-3 13-2,3-13 5,-9 16-3,9-16 2,-5 15 2,5-15-7,-6 16 4,6-16 0,-9 18 0,6-9-2,3-9-2,-8 16-10,8-16 0,-8 17 3,8-17 3,-9 16 4,9-16-4,-8 14 1,3-4 0,5-10-1,-8 11-2,8-11 2,-8 12 3,8-12 12,-7 12-10,7-12 0,-10 11-1,10-11 3,-7 12-1,7-12 3,-8 11 3,8-11-6,-10 9 0,10-9-1,-8 8 0,8-8 1,0 0-3,-13 14 6,13-14 0,-12 9-3,12-9 1,-11 6 3,11-6 6,-14 6-9,14-6 2,-11 6-2,11-6-1,-12 6 3,12-6-1,0 0 0,-20 7 3,20-7-3,-13 3 6,13-3-1,-13 7-3,13-7-1,0 0-2,-20 2 0,20-2 1,-11 6 6,11-6-2,0 0-6,-19 4 3,19-4 0,0 0-2,-18 1 0,18-1 2,0 0 3,-13 4-2,13-4 2,0 0-1,0 0 1,-20 3-2,20-3 2,0 0-3,0 0 0,-16 1 3,16-1-4,0 0 1,0 0-4,-20 0 4,20 0 0,0 0 2,0 0 0,-23 0-1,23 0 1,0 0-2,0 0 3,-24 0-3,24 0 5,0 0-1,0 0-3,-21-2-1,21 2 6,0 0-5,-17-3 9,17 3 2,0 0-10,0 0 0,-21-4 1,21 4 1,0 0-7,0 0 2,-20-5 3,20 5 2,0 0 5,0 0 6,-18-9 1,18 9 4,0 0 2,0 0 8,-18-10-4,18 10 1,0 0-1,-15-9 2,15 9-2,0 0 0,-14-9-2,14 9-5,0 0 1,-16-11-2,16 11-1,0 0-2,-13-11-1,13 11-4,0 0 0,-12-8-1,12 8 0,0 0 1,0 0-1,0 0-1,-15-10 2,15 10 7,0 0 3,0 0 2,-11-10 5,11 10-1,0 0 2,0 0-3,-12-12 1,12 12-2,0 0-1,0 0-2,-10-12-1,10 12 1,0 0-5,0 0-3,-11-16 3,11 16-4,0 0 1,0 0-3,-10-13 1,10 13-2,0 0-1,0 0-2,-10-13-1,10 13 4,0 0-1,0 0 3,0 0 5,-10-16-2,10 16 2,0 0 5,0 0 0,-7-15 2,7 15-1,0 0-5,0 0-3,0 0 2,-5-21 0,5 21-3,0 0-1,0 0 1,-5-15 1,5 15-5,0 0 0,0 0-1,-1-17 1,1 17 1,0 0 1,0 0-1,-4-21 7,4 21-3,0 0-6,0 0 1,-5-19 4,5 19-6,0 0 1,0 0 0,-1-20 1,1 20-4,0 0 0,0 0 2,-4-18-2,4 18 2,0 0-1,0 0-5,0 0 3,-3-22 1,3 22-2,0 0 0,0 0 1,0 0 0,0-19-1,0 19 0,0 0-1,0 0-3,0 0 7,-2-22-2,2 22-2,0 0 0,0 0-1,0 0-1,0 0 3,0-24-3,0 24 1,0 0-2,0 0 3,0 0 1,4-18-2,-4 18 1,0 0-3,0 0 1,0 0-1,1-20 1,-1 20-2,0 0 4,0 0-3,5-17 1,-5 17-3,0 0 5,0 0-1,0 0-1,5-16 0,-5 16-1,0 0 2,0 0 0,0 0-2,4-16-2,-4 16 3,0 0-1,0 0 1,6-18-3,-6 18 2,0 0 0,0 0-2,9-15 3,-9 15-1,0 0-4,5-15-9,-5 15-8,9-11-16,-9 11-12,10-14-30,-10 14-14,17-19-16,-9 9-28,2-2-19,-3-2-46,3 0-36,-2-2-57,7-4-556,-4-2-349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58:39.857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23B2120F-F19D-492E-854F-DEB2884B1D9D}" emma:medium="tactile" emma:mode="ink">
          <msink:context xmlns:msink="http://schemas.microsoft.com/ink/2010/main" type="inkDrawing" rotatedBoundingBox="5703,7248 12996,8344 12683,10427 5390,9330" semanticType="underline" shapeName="Other"/>
        </emma:interpretation>
      </emma:emma>
    </inkml:annotationXML>
    <inkml:trace contextRef="#ctx0" brushRef="#br0">0 0 2507,'0'0'-197,"0"0"20,0 0 17,0 0 19,0 0 13,0 0 21,0 0 4,0 0 14,0 0 16,0 0 15,0 0 9,0 0-1,0 0 4,0 0 6,0 0 8,0 0 3,0 0 2,0 0 10,0 0-8,0 0 4,0 0 1,0 0 6,0 0-2,0 0-4,0 0 9,0 0 1,0 0-4,0 0 7,17 39-5,-17-39 10,0 0 0,0 15-7,0-15 1,0 0 1,0 22-2,0-22 4,0 16 3,0-16-5,0 24-2,0-24 5,0 20 4,0-8 11,0-12-15,0 28 8,0-28-9,0 26 5,0-26 0,0 28 9,0-15 3,0-13-12,0 28 10,0-28-6,0 28-8,0-11 6,0-17 14,0 29-16,0-13 7,0-16 7,3 32-4,-3-15-1,2-1 7,-2-16 11,0 31-15,2-15 1,-2-16 2,0 31-6,0-17 3,0 3 1,0-3 6,0 4-14,0-18-3,0 29 11,0-15-4,0 0-7,0-14 3,0 29 12,0-16-12,0 1 0,0-14 1,1 29 6,-1-15-7,0-14 10,2 23-8,0-10-2,-2-13-2,0 21 4,0-21 1,0 23 4,1-11-9,-1-12 4,0 22-2,2-11 5,-2-11 10,0 21 0,0-21-16,1 22-4,-1-22 0,2 19 2,-2-19 3,0 21 5,0-21-4,0 20 4,0-20 0,0 19-5,0-19 8,-2 20 2,2-20-12,2 18-3,-2-6 8,0-12 2,0 21-2,0-21 6,0 19-15,0-19 11,0 22-2,0-22-5,3 21 8,-3-10-11,0-11 6,5 22 1,-5-10 3,0-12 4,0 21-9,0-21 6,0 23-10,0-11 1,0-12 8,0 24-1,0-13-4,0-11 4,0 25-5,0-13 5,0-12-4,0 21-5,0-21 6,0 24-1,0-24 6,0 19-5,0-19-3,0 22 10,0-22-7,0 18-6,0-18 3,-1 20-4,1-20 5,0 17 9,0-17-13,1 15 3,-1-15 5,0 0 1,0 20 4,0-20 8,0 0 4,0 17-11,0-17 11,0 0-8,-5 16-5,5-16 0,0 0-3,0 16 14,0-16-9,0 0-7,0 0 5,0 19-7,0-19 2,0 0 8,-3 14-3,3-14-10,0 0 1,0 0 7,0 0-7,-2 17 9,2-17-15,0 0 3,0 0-6,0 0 12,-1 18 2,1-18-5,0 0 6,0 0-3,-3 17-5,3-17 4,0 0-8,0 14-6,0-14 12,0 0 3,0 0-9,-4 19 3,4-19-5,0 0 16,0 0-7,-1 14 9,1-14 49,0 0 14,0 0 15,0 0 14,0 0 10,0 0-2,0 0 7,0 14-2,0-14-10,0 0-1,0 0-16,0 0-11,0 0-7,0 0-11,0 0-51,0 0-73,0 0-115,0 0-169,0 0-427,0 0-197</inkml:trace>
    <inkml:trace contextRef="#ctx0" brushRef="#br0" timeOffset="2410.1627">96 52 2206,'0'0'-168,"0"0"20,0 0 13,0 0 17,0 0 6,0 0 16,0 0 2,0 0 10,0 0 10,0 0 6,0 0 13,0 0-10,0 0 11,0 0 0,0 0 6,0 0 8,0 0 4,0 0 1,0 0 1,0 0 11,0 0 5,0 0 9,0 0 2,0 0 0,0 0 5,0 0-2,0 0 6,0 0 2,0 0-6,0 0 11,0 0-7,0 0 1,0 0-1,0 0 4,0 0-5,0 0 8,0 0-7,0 0 5,0 0-1,0 0 6,0 0-1,0 0 3,0 0 0,37 31 2,-37-31 0,13 9-5,-13-9 17,18 10-16,-18-10 0,18 11 1,-18-11-5,22 9 6,-7-4 17,-15-5-13,25 12-6,-9-4 3,1-2-3,-1 0 4,2 2-9,1-1 3,-1 1 2,3-2-14,-1 2 10,-2-2-8,4 4 11,-1 2-1,-3-6 0,1 2-7,-3 0-1,2 0 1,-1-1 3,-1 0 0,1 2-2,-1-3-3,1 1 4,-4 1 2,5 0-2,-3-1 4,2-2 14,1 4 7,0-1 6,0-1-7,2 0 2,3 2-5,1-1 5,-1 3-4,0 0-2,0-3 2,-1 1-3,-1 1 3,1-1-14,-1-1 7,-1 0 1,0-1-18,0 3 8,-4-2 6,1 0-20,-1-1 13,2-1 7,-1 3-3,-2 0-9,1-4 2,1 2-2,-2 0 4,1-1-1,1 2-2,-2 1-3,1-1-3,1-1 14,-1 0-9,-1 0 12,-2-2-8,2 3-4,-15-8-1,28 13 9,-14-6-6,-3-2 4,-11-5-17,23 12 17,-9-6-13,-14-6 13,21 12-11,-9-7 15,-12-5-7,21 14-2,-9-10-6,3 4 48,4 1 27,0-1-8,5-2-2,0 5-16,2-1 2,-3-1-1,2 1-7,2-1-8,-1 0-3,-3 2-4,2-2-3,-2 1 5,0-1-5,-3-3-6,2 2-1,-3 1-2,0-1-8,-5-2 1,3 0 0,-17-6 3,25 11-3,-14-5 1,-11-6 5,25 11-8,-15-7-5,5 4-2,-15-8 4,25 11 12,-9-3-12,1-1-3,1-1-1,0 0 3,0 2 0,-3-3 2,2 3 0,-2-4-5,0 4 0,-15-8 3,26 9-4,-13-5 1,-13-4 8,20 9-8,-20-9 4,20 8-3,-20-8 3,20 11-4,-20-11 2,18 9-4,-18-9 4,15 7-4,-15-7 2,16 8-3,-16-8 2,20 9 1,-8-3 1,3 1 6,0 0-11,1-1 6,2 2-1,-1-2 7,1 2-12,-3-1 7,2 0-2,1-1-5,-3 2 3,-2-1 2,0-2-1,-1 2 4,-2 0-3,-10-7-3,21 10 0,-9-4 6,-12-6-4,18 9 4,-8-3-2,1-3-2,1 3 5,4 1-5,1-1 4,3 0 0,0 1-7,1 1-1,-1 1-1,-3-5 8,1 3-5,-3-1 2,1-1-6,-3 1 11,-1-3-2,-12-3-7,21 9 13,-11-5-13,-10-4 5,19 7 1,-9-1-5,-10-6 3,16 6 5,-16-6-5,17 8-1,-17-8 2,14 6 1,-14-6-2,14 7 0,-14-7 0,13 5 4,-13-5-6,11 7-7,-11-7 12,10 5-7,-10-5 0,14 8 9,-14-8-1,10 6-3,-10-6-2,13 7 0,-13-7 3,10 7-2,-10-7 3,11 7 2,-11-7-3,0 0-2,15 9 1,-15-9 2,8 8-1,-8-8-4,0 0 2,14 7 1,-14-7-5,0 0 4,15 7 4,-15-7-5,0 0-2,0 0 6,18 9-1,-18-9 2,6 4-5,-6-4 8,0 0-6,0 0-1,19 11 5,-19-11-10,0 0 9,16 6-5,-16-6 3,0 0-2,0 0-2,17 11 6,-17-11 0,0 0-4,15 6 0,-15-6-6,0 0 5,13 7-3,-13-7 9,0 0-10,15 8 5,-15-8-1,0 0 1,15 8 0,-15-8 5,0 0-6,13 8 3,-13-8-3,0 0 1,15 6-3,-15-6 3,0 0-1,16 8-3,-16-8 3,0 0 3,13 7-3,-13-7 0,0 0 1,15 6 1,-15-6 0,0 0-1,17 6-1,-17-6 5,0 0 0,16 12 4,-16-12-8,0 0 4,19 7-7,-19-7 9,0 0-6,16 9 4,-16-9-10,13 5 12,-13-5-6,0 0-2,18 6-2,-18-6 4,0 0-1,19 8 2,-19-8 3,0 0-2,16 6-1,-16-6 1,0 0-3,18 8-1,-18-8 0,15 5 7,-15-5-8,0 0 10,17 7-7,-17-7 6,0 0-4,0 0 0,21 5-2,-21-5-3,0 0 6,12 5 1,-12-5-6,0 0 6,15 6-4,-15-6-2,0 0 4,0 0 0,16 7-5,-16-7 8,0 0-1,15 8-4,-15-8 0,0 0-6,15 6 6,-15-6-2,0 0-18,17 8-6,-17-8-13,0 0-16,13 6 1,-13-6-24,0 0-22,0 0-28,0 0-25,20 8-22,-20-8-378,0 0 177</inkml:trace>
    <inkml:trace contextRef="#ctx0" brushRef="#br0" timeOffset="8837.2533">6850 1803 1122,'-17'5'-87,"17"-5"14,0 0 18,0 0 12,0 0 10,0 0 7,0 0 10,0 0 16,0 0 14,-19 4 5,19-4 28,0 0-9,0 0-2,0 0 17,0 0 8,0 0 8,0 0-3,0 0-10,0 0 7,-25 0-8,25 0 8,0 0-8,0 0 6,0 0-3,0 0-6,0 0-2,-25-3 6,25 3 1,0 0-2,0 0-2,0 0-6,-23-6 5,23 6 0,0 0-7,-15-4-7,15 4-4,0 0 6,0 0 4,-20-8 4,20 8 3,0 0-7,-18-5-1,18 5-2,0 0-4,-22-7-3,22 7 0,-16-2 0,16 2-1,0 0-7,-23-8 6,23 8-1,-15-4-3,15 4 5,0 0-2,-27-9-2,27 9 2,-19-6 3,19 6-4,-17-6-1,17 6-1,-18-5-6,18 5 6,-20-7-7,20 7 1,-21-4-3,21 4-1,-24-8-2,24 8-4,-19-6-1,10 3 0,9 3 0,-20-4-3,20 4 0,-19-5-1,7 1-1,12 4 1,-18-6-2,18 6-3,-20-4 2,20 4 1,-18-6-1,18 6-1,-18-6 0,18 6 2,-20-3-1,8 0-1,12 3 0,-21-7-1,11 3-1,10 4 1,-23-7 0,11 4-1,12 3 0,-21-6-1,21 6 0,-22-5 3,10 2-3,12 3-1,-19-4 1,19 4 1,-22-5 0,22 5-1,-18-5 2,18 5-1,-18-3 1,18 3-2,0 0-5,-25-6 8,25 6-1,-17-3-4,17 3 1,0 0 4,-24-6-3,24 6-2,-20-3 2,20 3-1,-20-5-1,20 5 2,-23-4-5,23 4 10,-18-5-5,18 5 0,-19-3 2,19 3 1,0 0-3,-26-5 1,26 5 1,-18-3-1,18 3-1,0 0-1,-23-7 4,23 7-3,-17-3 6,17 3-9,0 0 3,-25-6-5,25 6 5,-18-6 0,18 6 0,-23-4 2,23 4-2,-22-9-2,22 9 4,-28-6 0,13 1-4,15 5 2,-31-7-2,16 4 1,15 3 1,-31-9 1,12 5 1,1-1-2,2 1-2,16 4 2,-35-9 0,20 6-1,-3 1 0,18 2 2,-28-5-3,28 5 1,-28-8-3,13 7 5,15 1-2,-33-8 0,16 5-1,17 3 3,-28-6-4,13 3 5,15 3-1,-25-7-5,25 7 3,-24-4 7,24 4-7,-25-8 1,25 8 1,-22-4 0,22 4-2,-20-6 2,20 6-2,-23-5-1,8-1 4,2 4-2,0-3-4,13 5 6,-31-7-6,16 1 4,-2 1 2,-1 1 1,1-2-6,1 0 3,-1 0-1,-1 2 4,0-4-2,1 4-4,1-4 2,1 3 0,-3 0 2,1-1-1,-1 2-2,0-4 3,0 4-5,-2-2 2,0 0 4,-2 1-2,3 0-4,-6-1 2,0-2-4,2 3 6,1-2-2,-1 0 2,3 3 0,1-2-2,0 1 2,1 1-3,-2-3 3,0 3-1,2-1 0,-2-2 0,1 2 2,-1-2-2,2 2 1,-2-1 0,0 1 2,0 0-6,0-2 6,2 2-2,0-2-4,0 0 4,-1 2 2,0-2 1,2 0-4,17 7-1,-28-9 2,11 1 0,17 8 0,-26-9 0,14 5-2,-4-3 1,16 7-5,-33-10 7,18 5-2,-2 0 2,17 5 2,-31-9-5,14 4 4,1 1 0,16 4-4,-35-10 6,17 5-5,0-1 3,1 1 0,-1 0-4,0-2 2,-2 0-3,0 1 2,2 0 0,-4 1 2,3 0-1,-1-1 3,0 1-5,0-3 1,0 4 2,2-3-2,-2 2 2,0 0 0,2 1-3,-2-2 2,0 1-1,1-3 2,0 3-1,0-1-3,-1 0 2,0 0 0,0 2 0,0-4-3,0 3 2,0-2 1,-1 2-3,1 0 5,-5-1 0,1-1-5,0 1 0,1 0 4,-2-1 1,4 4-3,-1-4 4,3 2-3,-3 0 1,2-1-1,0 2 1,1-2 2,0 2 1,19 4-3,-36-10-4,19 5 4,1 0-1,16 5 0,-33-6-3,15 2 2,3 0 0,15 4 1,-32-8 2,16 2-3,-4 3-1,0-3 2,-1 1 1,-1 1 4,1-1-5,1-1 3,-2 1 7,2-1-8,-4 2-4,2-4 2,1 4 5,-3-1-5,-2 0-2,3-1 4,-2 0-3,0-1-2,2 2 3,-2-6 1,-1 6 0,4-1-2,1 3 0,-6-6 0,6 6 1,-4-6 1,4 5 2,-1-1-2,2-3-1,-3 3 3,0-2-3,1 0 2,3 0-1,-1 3 2,-2-4-5,2 4 2,1-4 1,-5 3-5,0 0 3,2-2 4,-1 4 2,-3-5-2,1-1 1,2 5-2,-4-4-2,4 0 2,-4 2-5,1-3 9,-2 1-4,3-1-3,-1 2-2,-1 0 4,4-3-3,-2 3 5,-1 0-3,3-2-2,1 2 3,2 1-1,-3-2 0,3 3 3,-3-3-4,2 2 3,1 2-2,-2-1 0,2 0 1,-4-3 2,4 2-3,-3 0 3,1 0-3,-3-1 0,5 2 1,-1 1-2,-1-1 3,1 2-4,1-4 5,0 4-5,-1-1 2,-1-1-3,1 1 8,1 1-4,-2-1-1,3 1 2,-3-2-5,2 3 6,-1 0 0,1-3-3,0 2 4,-1 1 0,1 0-8,0-3 4,2 1 0,18 4-2,-37-6 6,19 3-1,18 3-4,-30-6 3,14 4 1,16 2-2,-28-7-2,13 4-3,15 3 5,-30-7-1,15 5-3,15 2 2,-30-5 3,16 3 3,14 2-3,-30-7 1,17 4-3,13 3 1,-32-6 1,17 1-1,15 5 0,-28-5 0,15 1 3,13 4-5,-28-8 6,11 4-6,17 4-1,-28-5 3,12-1 3,16 6-1,-30-6-1,15 3-3,-2-3-1,17 6 2,-31-5 1,18 1 4,-4-1-4,17 5 1,-28-10 3,13 6-7,15 4 4,-28-5 1,13 1-6,15 4 4,-26-8-5,11 4 4,15 4 2,-23-6 2,23 6-2,-25-6 0,25 6-1,-23-3 0,23 3 0,-27-5 0,27 5 1,-21-5-7,21 5 4,-18-6 2,18 6 1,-17-3 1,17 3 2,0 0-3,-23-6-2,23 6 0,0 0 2,-18-6 0,18 6-2,0 0 0,-18-3 3,18 3-3,0 0 3,0 0-2,-19-9-1,19 9-1,0 0 3,0 0-1,0 0 0,-18-4-1,18 4 4,0 0-3,0 0 2,0 0-1,0 0 2,0 0-1,0 0 2,-16-5 0,16 5-6,0 0 4,0 0-2,0 0 1,0 0 1,0 0 0,0 0-3,0 0-11,-15-7-11,15 7-11,0 0-21,0 0-19,0 0-46,0 0-50,0 0-69,0 0-514,-4-14-157</inkml:trace>
    <inkml:trace contextRef="#ctx0" brushRef="#br1" timeOffset="124285.2211">-151 79 1066,'0'0'-80,"0"0"10,0 0 11,0 0-11,0 0 9,0 0 11,0 0-2,0 0 7,10-12 4,-10 12 3,0 0 8,0 0-7,0 0 11,0 0-2,0 0 9,0 0 4,0 0-9,0 0 7,0 0-2,0 0 11,0 0-5,0 0 13,0 0-10,0 0 0,0 0 5,0 0-3,0 0 8,0 0 6,0 0-10,5-17 6,-5 17 4,0 0-3,0 0 9,0 0 1,0 0 3,0 0 8,0 0 7,0 0-1,0 0 3,0 0 3,0 0 3,0 0 9,3-21-10,-3 21-2,0 0-1,0 0 0,0 0-4,0 0-5,0 0-1,4-14-7,-4 14 1,0 0-1,0 0 1,0 0 7,10-17-2,-10 17-6,0 0 1,6-12 3,-6 12 17,0 0-7,0 0 12,0 0 7,4-17-10,-4 17-1,0 0 9,0 0-2,0 0-6,0 0 12,0 0-7,0 0-9,0 0 10,0 0 6,0 0 7,5-17-11,-5 17-6,0 0-1,0 0-3,0 0-3,0 0 6,0 0-14,0 0-3,0 0 0,0 0 1,0 0-1,0 0-3,0 0-2,0 0 4,0 0-5,0 0-3,0 0-5,0 0 2,0 0-4,0 0-1,0 0-1,0 0 2,0 0 15,0 0-24,0 0-3,0 0-1,0 0 0,0 0-5,0 0-2,0 0 4,0 0-6,0 0 6,0 0-9,0 0 7,0 0 2,0 0-1,0 0-4,0 0 5,0 0 6,0 0-14,0 0 5,0 0 4,0 0-5,0 0 11,0 0-2,-4 57-14,4-57 5,0 0 2,0 26 7,0-26-6,0 18 9,0-18-4,-1 19 3,1-19-4,-2 24 2,2-24-3,-3 23 5,3-23 0,-4 21 3,4-21-6,-1 23 6,1-23-6,-4 25 3,1-12 0,3-13-2,0 24-7,0-24 8,-3 24 7,3-24-3,0 23-6,0-23 0,-2 23-2,2-23 4,0 26 2,0-26 1,-2 24-8,2-24 9,0 27 1,0-27-2,-1 25-4,1-25 8,-2 26-1,2-26-10,0 26 10,0-26-2,2 25-8,-2-12 12,0-13 2,1 25-6,-1-25-3,2 24 2,-2-24 2,2 25-3,-2-25-6,0 24 13,3-12-14,-3-12 12,3 23-7,-3-23 2,4 21-7,-4-21 1,1 19 6,-1-19 3,4 19-5,-4-19 8,1 19-8,-1-19-1,2 19 5,-2-19 13,2 16-14,-2-16 4,1 19-8,-1-19 2,4 18-4,-4-18 8,0 17-2,0-17 5,0 0-9,3 26 11,-3-26-13,2 16 9,-2-16-5,0 20-4,0-20-2,1 18 5,-1-18 2,0 0-6,2 26 5,-2-26 0,2 24 7,-2-24-14,1 23 11,-1-23-1,0 23-5,0-23 1,2 24 2,-2-24-4,0 23-5,0-23 5,0 25 3,0-25 1,0 23 7,0-23-6,1 21 1,-1-21-3,2 23 0,-2-23-8,2 22 11,-2-22 7,0 19-16,0-19 4,0 18 4,0-18-6,0 0 9,0 29 4,0-29-13,0 16 7,0-16 2,0 0 1,0 26 1,0-26-8,-2 17 2,2-17-2,0 0-1,0 21 1,0-21 1,0 0 1,-2 20 1,2-20 1,0 0-6,4 20 10,-4-20-5,0 0-5,0 0 7,0 21 2,0-21-8,0 0 5,0 19-6,0-19 6,0 0 2,0 0-7,3 23 4,-3-23-1,0 0 0,0 21-2,0-21 5,0 0 2,2 19-6,-2-19 1,0 0 7,0 19-5,0-19 2,0 0-3,0 19 2,0-19-4,0 0 0,0 0-6,-2 21 11,2-21-4,0 0-1,0 0 14,0 0-18,0 23 10,0-23-3,0 0 28,0 0 6,0 0-1,0 0-1,0 20 1,0-20-8,0 0 3,0 0-7,0 0 0,0 0 0,0 0-8,0 0 1,-3 20-4,3-20 3,0 0-3,0 0-3,0 0 7,0 0-5,0 0-4,0 0 0,0 0 6,0 22-10,0-22 6,0 0-1,0 0 0,0 0-7,0 0 1,0 0-1,0 0 3,0 0-2,0 0-2,0 0-2,0 0 13,0 0-7,0 0-1,0 0-7,3 18 6,-3-18 1,0 0 0,0 0-2,0 0-2,0 0-1,0 0-4,0 0 5,0 0 4,0 0 0,0 0 0,0 0 8,0 0 15,0 0 17,0 0 7,0 0 11,0 0-6,0 0 8,0 0 5,0 0-8,0 0 2,0 0-6,0 0-12,0 0-43,0 0-65,0 0-67,0 0-100,0 0-166,0 0-334,-5-64-118</inkml:trace>
    <inkml:trace contextRef="#ctx0" brushRef="#br1" timeOffset="122670.989">-151 79 1283</inkml:trace>
    <inkml:trace contextRef="#ctx0" brushRef="#br1" timeOffset="122601.0889">-172 100 1869,'0'0'-168</inkml:trace>
    <inkml:trace contextRef="#ctx0" brushRef="#br1" timeOffset="122620.0358">-172 100 1412,'0'0'-446,"13"-10"342</inkml:trace>
    <inkml:trace contextRef="#ctx0" brushRef="#br1" timeOffset="125546.4819">-420 649 2064,'0'0'-149,"0"0"16,0 0 29,0 0 23,0 0 15,0 0 15,0 0 11,0 0 5,0 0 13,0 0 13,0 0 4,0 0 10,0 0 7,0 0 11,-12-15-9,12 15 19,0 0 8,0 0-2,0 0 0,0 0 1,0 0 8,0 0 2,0 0-3,0 0 2,0 0 0,0 0-4,0 0 5,0 0-8,0 0-2,0 0-4,0 0-5,0 0-3,0 0-5,0 0-5,0 0-1,0 0-6,0 0 5,0 0-1,0 0-6,0 0 3,0 0-3,0 0-9,0 0 5,53 17 6,-41-9-9,-1 0 7,2 3-2,1 0-1,-1-1-6,0 0 0,2 0 0,-3 2 4,1 0 0,-2 0 7,3-1-6,-3 1-3,-1-1-7,-2-1 10,-8-10-3,19 17-2,-11-8 4,-8-9-10,13 16 6,-1-7 2,-12-9-1,15 18 7,-6-9-12,-9-9 7,15 19-4,-8-8 3,-7-11-2,15 16 0,-15-16 0,10 16-2,-10-16 3,11 11 0,-11-11 3,7 9 1,-7-9 7,0 0 26,15 12 18,-15-12 7,0 0 6,0 0-1,10 9 3,-10-9-4,0 0-5,0 0-3,0 0-6,0 0-1,10 12-11,-10-12 0,0 0-6,0 0-1,0 0-5,0 0-1,0 0-8,0 0 5,0 0-8,0 0-2,0 0-2,0 0 0,0 0-3,0 0 0,0 0-1,15 9-2,-15-9-3,0 0 2,0 0 0,0 0 0,0 0-1,0 0-1,0 0 4,0 0-1,0 0-4,0 0-2,0 0 2,0 0-1,0 0-1,0 0 0,0 0 4,0 0-5,0 0 0,0 0 4,0 0-3,0 0 17,0 0 12,0 0 9,0 0 6,0 0 12,0 0 7,0 0-9,0 0-3,0 0-6,0 0-4,21-23-6,-21 23-5,15-21-2,-3 7-6,1 2-2,2-2-3,3-3 0,0 3-7,0-4 0,2 3-4,-3 1 3,1 2-7,-2-3 0,-2 4 2,-1 2-3,-2 0-1,-11 9-1,19-12-7,-19 12-4,14-11-15,-14 11-9,0 0-3,12-8 1,-12 8 5,0 0 1,0 0 7,0 0-1,0 0 2,0 0-2,0 0-14,0 0-20,0 0-15,0 0-18,0 0-26,0 0-71,0 0-96,0 0-572,0 0-361</inkml:trace>
    <inkml:trace contextRef="#ctx0" brushRef="#br1" timeOffset="90477.6073">365 351 1112,'0'0'-72,"0"0"3,0 0 17,-16-12 6,16 12 18,0 0 11,0 0 6,0 0 6,0 0 5,0 0 7,-10-10 3,10 10 8,0 0-4,0 0 19,0 0 1,0 0-1,0 0 9,-12-11-1,12 11 4,0 0-5,0 0-4,0 0 1,0 0 7,0 0-7,-15-11 17,15 11-6,0 0 1,0 0-3,0 0 9,0 0-13,0 0 4,-13-11-8,13 11-12,0 0 0,0 0-3,0 0 11,0 0-2,0 0-10,-13-9-4,13 9-10,0 0 5,0 0 0,0 0 2,0 0-3,0 0-8,0 0 1,0 0 1,-13-8 1,13 8-6,0 0 4,0 0 5,0 0-1,0 0 8,0 0 12,0 0-13,0 0 5,0 0-11,0 0 6,0 0-5,0 0 2,0 0-2,0 0-5,0 0-3,0 0-3,0 0-3,0 0 6,0 0-3,0 0 0,0 0 9,0 0-19,0 0 0,0 0-3,0 0 8,0 0-2,0 0 7,0 0-1,0 0-2,0 0 4,0 0-15,0 0 5,0 0 6,0 0-1,0 0 1,36 26-1,-36-26 7,15 7-9,-15-7 9,11 9-9,-11-9 2,17 9-1,-17-9 5,15 8-8,-15-8 6,20 10 7,-20-10-8,20 9 4,-11-5-5,-9-4 1,24 17 0,-11-10 3,2 2 4,-15-9-4,23 12 0,-8-5 2,-4 2 4,3-3 5,-14-6-14,21 15 2,-9-9-1,-12-6 8,20 14-7,-12-9-4,-8-5 8,18 12-6,-18-12 6,18 11-10,-8-4 3,-10-7-2,18 11 12,-8-5-6,-10-6 1,18 9 2,-18-9 1,17 9-4,-17-9 6,16 10 0,-16-10-2,17 9-8,-17-9 4,17 8-2,-9-2-5,-8-6 4,15 7 9,-15-7-4,16 10-5,-7-4 4,-9-6-1,16 8 4,-8-4 7,-8-4-19,17 10 14,-9-6-4,-8-4-13,17 8 19,-7-3-5,-10-5 5,16 9-14,-8-5 11,-8-4 1,17 8-11,-7-4 7,-10-4-7,16 10 8,-16-10-3,19 6-6,-19-6 8,16 8 4,-8-5-5,-8-3-4,17 9 0,-17-9 5,11 4 1,-11-4-6,17 7 6,-17-7-11,10 5 8,-10-5 0,0 0 6,16 7-12,-16-7 6,0 0 6,12 5-12,-12-5 12,0 0-1,0 0-8,13 9 1,-13-9-4,0 0 6,0 0-1,14 4 1,-14-4 1,0 0-6,11 5 0,-11-5 0,0 0 2,0 0 6,15 8-3,-15-8-2,0 0 2,0 0 4,13 5 4,-13-5-14,0 0 12,0 0-11,12 7 1,-12-7 7,0 0-5,0 0 7,13 5 1,-13-5-8,0 0 4,0 0 0,13 6-3,-13-6-5,0 0 0,0 0 8,13 5 4,-13-5-9,0 0 3,0 0 8,12 4-9,-12-4 0,0 0 3,0 0 7,12 5-9,-12-5 13,0 0-9,0 0-4,16 5-1,-16-5 10,0 0 5,0 0-7,13 4 7,-13-4 2,0 0-2,0 0 1,0 0 0,14 3-6,-14-3-2,0 0-2,0 0 1,14 7 2,-14-7-6,0 0 3,14 4-2,-14-4-3,0 0 3,0 0 11,15 6-7,-15-6-6,0 0 2,13 4 4,-13-4-7,0 0 4,15 6-1,-15-6 3,0 0-8,15 6 7,-15-6 0,0 0-5,14 4 3,-14-4-6,12 3 9,-12-3-5,0 0 3,17 5 2,-17-5-2,0 0 0,16 4-5,-16-4 5,0 0-5,10 5 2,-10-5-2,0 0 2,0 0-4,15 4 3,-15-4-3,0 0 3,13 3 0,-13-3 6,0 0-9,0 0 6,18 6-2,-18-6-6,10 6 9,-10-6-4,17 6 8,-17-6-6,20 8-2,-7-1 0,-2-2-2,3 0 1,-3-1 0,-11-4-6,23 10 8,-11-3 5,0-5-1,-12-2-5,19 10 2,-19-10-1,15 4 7,-15-4-13,12 9-1,-12-9 3,13 3 5,-13-3-4,0 0-5,18 7 7,-18-7-4,9 6 1,-9-6 2,0 0-4,14 8 2,-14-8 0,15 4 7,-15-4-1,17 10-6,-11-5 0,8 1 2,-14-6-2,20 9 6,-12-5 4,-8-4-13,20 9 2,-20-9 6,20 10 0,-20-10 8,16 9-10,-16-9-8,17 7 8,-17-7-4,16 8 1,-16-8 3,12 6-2,-12-6-2,11 7 8,-11-7-4,0 0-7,18 12 10,-11-9 3,-7-3-10,17 6 4,-9 3 4,-8-9-6,20 8 5,-9-3 1,1 0-6,-12-5 3,20 13-2,-10-8-4,-10-5 8,20 10-4,-11-4 5,0 0-1,2 0-5,-11-6 8,18 12-9,-9-7-4,2 3 6,-1-2 5,-10-6-3,20 12-3,-8-6-1,-4 2 6,-8-8-2,21 9-4,-11-2 2,0-3 6,-10-4 0,17 9-4,-7-3 2,-10-6-5,13 7 0,-13-7-8,15 10 15,-15-10-3,13 7-5,-13-7 2,12 9-2,-12-9 7,13 8-4,-13-8-1,15 8-1,-15-8 2,16 8 6,-16-8-13,15 9 0,-7-4 5,-8-5 0,15 6 7,-15-6 1,12 8-1,-12-8-6,11 7 1,-11-7-4,12 7 4,-12-7-6,12 6 1,-12-6 5,10 8-2,-10-8 1,0 0-5,11 10 12,-11-10-3,10 7-6,-10-7 0,0 0-3,12 9 6,-12-9 6,8 7 0,-8-7-8,0 0-1,10 9 2,-10-9 1,0 0-1,0 0 6,11 8-2,-11-8 5,0 0-12,0 0 4,0 0-1,10 9 9,-10-9-9,0 0 1,0 0 3,0 0-1,0 0 0,0 0 2,0 0-11,9 7 10,-9-7-5,0 0 8,0 0-9,0 0 6,0 0-9,0 0 6,0 0 0,0 0 6,0 0-9,0 0 6,0 0 7,0 0-12,0 0 9,0 0-3,0 0 1,0 0 1,0 0-1,0 0-37,0 0-58,0 0-71,0 0-77,0 0-317,0 0 176</inkml:trace>
    <inkml:trace contextRef="#ctx0" brushRef="#br1" timeOffset="92014.0679">1610 743 1533,'0'0'-96,"0"0"31,0 0 7,-14-5 16,14 5 26,0 0 14,0 0 25,0 0-9,0 0 19,0 0 12,0 0 9,0 0-4,0 0 10,0 0-12,0 0 17,-17-9-16,17 9-7,0 0-6,0 0 9,0 0 1,0 0-7,0 0-4,0 0-1,0 0-10,0 0-2,0 0-5,0 0 2,0 0-6,0 0 7,0 0-4,0 0-5,0 0-8,0 0 6,0 0-2,0 0-6,0 0-6,0 0-2,0 0 11,0 0-4,0 0 0,0 0 10,0 0-12,0 0-1,0 0-2,0 0-4,0 0 8,0 0-3,0 0 1,0 0 3,0 0 0,0 0-5,0 0 5,0 0 6,0 0-3,22 51 4,-16-42-13,-6-9 8,17 22 1,-9-10 1,2-1-7,1 2 17,-1-2 1,2-1-11,-4 1 6,2-1-13,-10-10 6,20 19-5,-13-10 15,-7-9-13,14 12-7,-14-12 11,15 14 0,-15-14-1,14 11 1,-14-11-1,11 12 0,-11-12-3,12 6 6,-12-6-6,0 0 0,11 13 0,-11-13-3,0 0 14,14 12-11,-14-12-8,0 0 4,9 9 6,-9-9 3,0 0-3,0 0-7,10 12 5,-10-12-12,0 0 15,0 0 3,0 0-7,0 0-1,10 9 6,-10-9-9,0 0 6,0 0 1,0 0-4,0 0 1,0 0 12,0 0-10,0 0 13,0 0 6,0 0 5,9 13 2,-9-13-4,0 0 6,0 0 2,0 0 3,0 0 4,0 0-6,0 0-7,0 0 3,0 0-3,0 0-3,0 0-6,0 0 2,0 0 3,0 0-6,0 0 7,0 0-7,0 0-10,0 0 9,0 0-5,0 0 6,0 0-10,0 0 3,0 0 1,0 0 2,0 0 0,0 0 2,0 0-6,0 0 1,0 0-2,0 0 5,0 0-10,0 0-2,0 0 3,0 0-2,0 0 0,0 0 3,-24 22-2,24-22 2,-16 10-6,16-10 7,-20 9 0,8-1-7,12-8 11,-21 10-12,21-10 7,-20 9 1,10-5-1,10-4 5,-20 9-4,20-9 2,-18 9 7,18-9-7,-16 3 2,16-3 3,0 0 3,-20 10 2,20-10 2,0 0 3,-17 5-8,17-5 1,0 0-3,0 0 4,-16 6 0,16-6 1,0 0 2,0 0-1,0 0-1,0 0-1,-20 5 6,20-5-4,0 0-4,0 0 2,0 0-4,0 0 2,-20 1 2,20-1-5,0 0 2,0 0-2,0 0-1,-21 3-3,21-3-2,0 0 6,0 0-6,0 0-1,0 0-1,0 0 2,-19 3 0,19-3-3,0 0 1,0 0-1,0 0 1,0 0 1,0 0 0,0 0-5,0 0 4,0 0 1,-18 5-2,18-5 4,0 0 0,0 0 0,0 0-5,0 0 2,0 0 0,0 0-4,0 0 3,0 0 2,0 0-1,0 0 4,0 0 0,0 0-7,0 0-18,0 0-23,0 0-35,0 0-69,0 0-124,0 0-550,0 0-288</inkml:trace>
    <inkml:trace contextRef="#ctx0" brushRef="#br1" timeOffset="95499.1421">2164 1121 2357,'0'0'-191,"0"0"8,0 0 11,0 0 19,0 0 12,-5-11 13,5 11 9,0 0 18,0 0 4,0 0 13,0 0 10,0 0 5,0 0 1,0 0 6,0 0 10,0 0 0,-4-15 10,4 15 2,0 0 2,0 0-1,0 0 11,0 0 0,0 0 7,0 0 4,0 0 12,0 0 3,0 0 4,0 0-2,0 0-2,0 0 8,0 0 18,0 0-28,0 0 6,0 0-4,0 0 6,0 0 3,0 0-3,0 0 0,0 0 5,0 0 8,0 0-8,0 0-5,0 0 11,0 0-4,0 0 0,0 0 6,0 0-8,0 0-7,0 0 9,0 0-2,0 0 2,0 0 7,0 0-5,0 0 5,0 0-1,0 0-7,0 0 12,0 0-16,0 0 6,0 0-6,0 0 1,0 0-7,0 0 10,0 0-4,0 0-3,0 0-8,0 0 10,0 0-6,0 0 2,0 0 1,0 0-4,0 0-5,0 0 4,0 0 4,0 0-8,0 0 4,0 0 6,0 0-35,0 0-30,0 0-126,0 0 61</inkml:trace>
    <inkml:trace contextRef="#ctx0" brushRef="#br1" timeOffset="99890.1006">2168 1157 489,'0'0'-15,"0"0"8,0 0 18,0 0 7,0 0 15,0 0 9,0 0 2,0 0-6,0 0 3,0 0 3,0 0-5,0 0 10,0 0-25,0 0 4,0 0-6,0 0 11,0 0-5,0 0 2,0 0 4,0 0 5,0 0-7,0 0 8,0 0-6,0 0 3,0 0-11,0 0 13,0 0 3,0 0 6,0 0-5,0 0 5,0 0-1,0 0 8,0 0-12,0 0-6,0 0 11,0 0-1,0 0-10,0 0-1,0 0-7,0 0 5,0 0-9,0 0 0,0 0-7,0 0-7,0 0 5,0 0-11,0 0 6,0 0-11,0 0 6,0 0-6,0 0 6,0 0 0,0 0-10,0 0 6,0 0-6,0 0 4,3 25 0,-3-25 6,0 0-2,0 0-8,0 0-2,10 12 2,-10-12 4,0 0-8,0 0 14,10 12-10,-10-12 2,0 0 5,0 0 0,15 9-6,-15-9 6,0 0-3,11 13 8,-11-13-4,0 0 2,17 11-6,-17-11 4,0 0 0,13 11-12,-13-11 2,10 8 3,-10-8-4,0 0 4,12 10 0,-12-10 4,0 0 8,10 11-9,-10-11-4,0 0 2,16 12 2,-16-12 3,10 8 6,-10-8-9,0 0 3,15 13 3,-15-13-5,11 7-4,-11-7 9,0 0-7,15 10-4,-15-10 8,0 0-1,15 9 3,-15-9 7,0 0-18,17 12 6,-17-12-1,11 7-7,-11-7 16,14 4-1,-14-4-7,0 0 6,14 11 2,-14-11-5,0 0-9,15 10 11,-15-10-4,0 0 1,15 6-1,-15-6 2,0 0 4,0 0-14,17 9 3,-17-9 4,0 0-2,0 0 1,15 7-4,-15-7 11,0 0-1,11 7-7,-11-7-7,0 0 20,0 0-7,18 9-1,-18-9-5,0 0 4,15 7 2,-15-7-2,0 0 2,17 7-7,-17-7 3,0 0 4,15 7-7,-15-7 6,0 0-4,15 8 5,-15-8-5,0 0 4,0 0 4,18 7-14,-18-7 8,0 0 0,18 7 4,-18-7 1,0 0-1,17 7-8,-17-7 1,0 0 2,16 5 0,-16-5 0,0 0 0,15 6 0,-15-6 2,0 0-12,15 6 13,-15-6 0,0 0-3,0 0 4,18 6 1,-18-6-5,0 0 3,15 7-11,-15-7 0,0 0 6,15 8-2,-15-8 4,0 0-7,0 0 7,18 9 1,-18-9 4,0 0-13,18 6 10,-18-6 1,0 0-3,13 7-5,-13-7 15,0 0-12,14 3-3,-14-3 7,0 0-4,0 0 5,19 7 0,-19-7-4,0 0-7,15 7 14,-15-7-7,0 0-5,17 5 7,-17-5-3,0 0 6,18 7 3,-18-7-6,0 0 4,20 5-10,-20-5 3,0 0 4,16 6-3,-16-6 0,0 0 2,17 2 0,-17-2 4,0 0-1,15 6-5,-15-6-2,0 0-3,18 5 5,-18-5-2,0 0 1,0 0 5,22 7-6,-22-7 8,0 0-1,18 2-6,-18-2 5,0 0-4,18 7 2,-18-7 1,15 5 4,-15-5-6,0 0 0,20 5 0,-20-5 0,0 0 1,20 3 6,-20-3-5,14 4-4,-14-4-1,0 0 2,19 6 2,-19-6 6,0 0-8,19 8-5,-19-8 6,0 0 0,20 7 5,-20-7-4,14 4-1,-14-4 3,0 0 1,16 8-1,-16-8-4,0 0 2,18 4 0,-18-4 5,0 0-6,17 7-1,-17-7-5,0 0 2,0 0 4,18 5-12,-18-5 12,0 0 2,13 6 8,-13-6-12,0 0 7,0 0-3,18 7 0,-18-7-9,0 0 15,15 5-13,-15-5-3,0 0 11,0 0-1,20 6 3,-20-6-2,0 0 10,15 4-16,-15-4 6,0 0-7,0 0-2,17 6 5,-17-6-1,0 0-2,0 0 4,0 0 4,21 4 2,-21-4-5,0 0-5,0 0 8,0 0 1,0 0-10,15 4 5,-15-4 0,0 0-1,0 0 2,0 0-1,0 0 3,0 0-1,0 0 5,0 0-7,0 0 0,0 0-2,18 3 2,-18-3 2,0 0 2,0 0-8,0 0 2,0 0-3,0 0 6,0 0 6,0 0-8,0 0-5,0 0 9,0 0 4,0 0-7,0 0 0,0 0 7,0 0-4,0 0 6,0 0-4,0 0-5,0 0 4,0 0 1,0 0-10,0 0 4,0 0 1,0 0-3,0 0 9,0 0 2,0 0-3,0 0-7,0 0-3,0 0 6,0 0 3,0 0-1,0 0-2,0 0 4,0 0-3,0 0 3,0 0-4,0 0 5,0 0 12,0 0 3,0 0-7,0 0 7,0 0 0,0 0 1,0 0-3,0 0 2,0 0-2,0 0 6,0 0 4,0 0-1,0 0-1,0 0 0,0 0-3,0 0-1,0 0 4,0 0 0,0 0-3,0 0 0,0 0-4,0 0 2,0 0-1,0 0 2,0 0 0,0 0-1,0 0-1,0 0 3,0 0-3,0 0 2,0 0 3,0 0-5,0 0-1,0 0 0,0 0 1,0 0 5,0 0-4,0 0-3,0 0 7,0 0 0,0 0-1,0 0 0,0 0-1,0 0-4,0 0 4,0 0-6,0 0 4,0 0-6,0 0 0,0 0-2,0 0-4,0 0 0,0 0 1,0 0-3,0 0 1,0 0 1,0 0-4,0 0 2,0 0-2,0 0 0,0 0 1,0 0-5,0 0 6,0 0-4,0 0-2,0 0 3,0 0-3,0 0 1,0 0 0,0 0-2,0 0 2,0 0-4,0 0 2,0 0 5,0 0-5,0 0 1,0 0 0,0 0 1,0 0-2,0 0 0,0 0-1,0 0 0,0 0-3,0 0 6,0 0-1,0 0 3,0 0-5,0 0 2,0 0-4,0 0 2,0 0 1,0 0-1,0 0-3,0 0 0,0 0 3,0 0-1,0 0 5,0 0-3,0 0-1,0 0-1,0 0 0,0 0-1,0 0 0,0 0 2,0 0-2,0 0 3,0 0 2,0 0-1,0 0-1,0 0-1,0 0 1,0 0 2,0 0-1,0 0-1,0 0 2,0 0 1,0 0-4,0 0 0,0 0-1,0 0 1,0 0 3,0 0-1,0 0 2,0 0-3,0 0 3,0 0-1,0 0-2,0 0 4,0 0-1,0 0-1,0 0-1,0 0 0,0 0 1,0 0 0,0 0 2,0 0 3,0 0 2,0 0 2,0 0-4,0 0 1,0 0-2,0 0 0,0 0 1,0 0-3,0 0 1,0 0 1,0 0-2,0 0-1,0 0 2,0 0 1,0 0 0,0 0 4,0 0-1,0 0 4,0 0-4,0 0 3,0 0-2,0 0 2,0 0 0,0 0-2,0 0 2,0 0-4,0 0 0,0 0 0,0 0 0,0 0 0,0 0-2,0 0-2,17-14 0,-17 14-1,0 0 0,0 0 0,0 0-1,0 0 0,0 0 1,0 0 0,0 0 0,0 0-2,0 0-2,8-15 1,-8 15 1,0 0-2,0 0 1,0 0 1,0 0-3,0 0 2,0 0-1,0 0 0,11-10 0,-11 10 2,0 0-2,0 0 4,0 0-4,0 0 3,0 0-3,0 0 2,0 0-1,0 0 0,10-12-1,-10 12-1,0 0 4,0 0-5,0 0 2,0 0-1,0 0 4,0 0-2,0 0-1,0 0 0,9-15 1,-9 15 1,0 0 0,0 0-1,0 0-2,0 0 1,10-12 0,-10 12 2,0 0-2,0 0 0,0 0 1,0 0-1,6-13 0,-6 13 0,0 0 3,0 0-1,0 0 4,0 0 4,8-18 7,-8 18 0,0 0-5,0 0 1,0 0 1,5-14 1,-5 14 0,0 0-3,0 0-1,0 0 3,5-17-3,-5 17-4,0 0-3,0 0 1,5-18 0,-5 18 0,0 0 2,0 0-2,7-17 0,-7 17-2,0 0 2,3-15-2,-3 15-1,0 0 1,7-15 1,-7 15-2,0 0 0,0 0 1,8-18 1,-8 18-3,0 0 11,5-13 2,-5 13-2,0 0 1,0 0-2,8-16 1,-8 16 1,0 0-5,0 0-2,7-20-1,-7 20 1,0 0 0,3-15-3,-3 15 0,0 0-1,4-19 2,-4 19 1,0 0-3,6-17 2,-6 17-1,0 0 2,7-21-2,-7 21-1,0 0 1,5-21-3,-5 21-1,5-13 2,-5 13 1,0 0-3,6-20 1,-6 20-1,7-14 1,-7 14 0,0 0 2,5-21-3,-5 21 2,5-14 1,-5 14-3,0 0 1,7-24 1,-7 24 0,3-16 0,-3 16 0,3-20-1,-3 20-2,7-16 1,-7 16 1,3-18 1,-3 18-2,0 0-1,5-21 1,-5 21 0,5-15-2,-5 15 3,0 0 2,7-16-1,-7 16 0,0 0-2,6-18 1,-6 18-2,0 0 2,4-18-3,-4 18 4,0 0-1,6-18 1,-6 18-2,0 0 4,8-17-5,-8 17 4,0 0-5,4-19 2,-4 19-1,0 0 1,5-15 1,-5 15-2,0 0 3,0 0-3,5-15 1,-5 15-1,0 0 4,0 0 1,6-17-3,-6 17 2,0 0-2,0 0 0,4-19-1,-4 19 5,0 0-4,6-18-1,-6 18 2,0 0-3,4-14 0,-4 14 2,0 0-1,4-19-1,-4 19 1,0 0 1,4-19 0,-4 19-3,0 0 4,6-21-4,-6 21 0,0 0 3,4-19 1,-4 19-2,0 0 1,6-19 0,-6 19 0,4-13-2,-4 13-1,8-13 1,-8 13 0,0 0 5,8-19-4,-8 19 2,5-14-2,-5 14 3,0 0-3,7-16 1,-7 16 1,0 0-2,6-19 2,-6 19-1,4-12 2,-4 12-1,0 0-3,10-23-1,-10 23 1,6-12 3,-6 12 2,0 0-3,8-20-1,-8 20-4,0 0 4,5-20-1,-5 20 0,7-12 4,-7 12-4,0 0 2,7-19-1,-7 19 1,6-11 1,-6 11-2,0 0 0,7-20-1,-7 20 3,0 0-2,8-18 0,-8 18 3,7-16-4,-7 16-2,6-16 4,-6 16 1,5-16-1,-5 16-1,5-15 6,-5 15-6,7-18-2,-7 18 5,5-16-2,-5 16-2,6-16 4,-6 16-3,0 0 0,10-21 0,-10 21 4,5-14-3,-5 14-2,0 0 1,7-17-4,-7 17 5,0 0-2,8-17 1,-8 17 0,0 0 0,4-17 3,-4 17 1,0 0-4,0 0 2,8-15-1,-8 15 0,0 0 4,6-17-2,-6 17-1,0 0-4,0 0 0,4-19 2,-4 19-2,0 0 2,0 0 1,8-16 1,-8 16-2,0 0 1,8-15-3,-8 15 5,0 0-1,0 0-1,5-18 2,-5 18-1,0 0-2,0 0 3,5-17-1,-5 17-4,0 0 2,0 0 0,5-15 1,-5 15-2,0 0 2,0 0 2,0 0-1,7-17 1,-7 17-3,0 0-1,0 0 2,5-14 0,-5 14 1,0 0 1,0 0-4,0 0 3,6-22-2,-6 22-1,0 0-1,0 0 3,5-16 2,-5 16-3,0 0-2,0 0 4,5-14-3,-5 14-1,0 0 2,0 0 3,0 0-1,0 0 0,7-17 0,-7 17-3,0 0 4,0 0-3,0 0 0,0 0 4,7-14-1,-7 14-3,0 0-1,0 0 0,0 0 0,0 0 2,0 0-1,0 0 4,0 0-2,0 0 0,0 0 1,0 0-2,0 0 1,0 0-1,0 0 0,0 0-1,3-19-1,-3 19 1,0 0 4,0 0-5,0 0 0,0 0 1,0 0-3,0 0 2,0 0-2,0 0 1,0 0 1,0 0-4,0 0-9,0 0-4,0 0-7,0 0-4,0 0-5,0 0-12,0 0-9,0 0-14,0 0-24,0 0-18,0 0-23,0 0-53,0 0-56,0 0-29,0 0-562,0 0-312</inkml:trace>
    <inkml:trace contextRef="#ctx0" brushRef="#br1" timeOffset="103164.1024">3904 234 2195,'0'0'-170,"0"0"17,0 0 17,0 0 17,0 0 15,0 0 6,0 0 13,0 0 7,0 0 13,0 0 0,0 0 17,0 0-1,0 0 0,0 0 1,0 0 15,0 0 9,0 0 2,0 0 13,0 0-5,0 0 0,-11-9 9,11 9-2,0 0-6,0 0 12,0 0 13,0 0-16,0 0 13,0 0-7,0 0 7,0 0-6,0 0-3,0 0 4,0 0-1,0 0 8,0 0-6,0 0 9,0 0-6,0 0-1,0 0 0,0 0 4,0 0-10,0 0 5,0 0-6,0 0 5,0 0-5,-10-10-2,10 10 2,0 0 2,0 0-6,0 0 11,0 0-2,0 0-5,0 0 7,0 0-10,0 0-2,0 0 3,0 0 0,0 0 6,0 0-6,0 0 0,0 0-5,0 0 2,0 0 17,0 0-14,0 0 1,0 0-3,0 0-3,0 0 0,0 0 2,0 0-3,0 0 2,0 0-4,0 0 19,0 0-16,0 0 2,0 0 3,0 0-2,0 0 4,0 0 4,0 0-11,0 0-7,0 0 2,0 0 3,0 0-3,0 0 1,0 0 6,0 0-4,0 0 0,0 0 0,0 0-5,0 0 4,0 0 3,0 0-2,0 0-6,0 0 12,0 0 1,0 0-1,0 0-6,0 0-4,0 0 13,0 0-5,0 0-1,0 0 5,0 0-5,0 0 3,15 40-3,-15-40 6,0 0 4,0 0-6,8 12 0,-8-12 4,0 0 2,0 0-8,5 12 8,-5-12-12,0 0 10,0 0 0,6 10-6,-6-10 12,0 0-3,0 0-3,0 0 0,9 10-4,-9-10 0,0 0 4,0 0 5,6 10 4,-6-10-8,0 0-3,0 0 2,0 0 3,0 0-3,0 0 2,9 10 5,-9-10 0,0 0-11,0 0 4,0 0 3,0 0-5,0 0 0,0 0 0,0 0 2,0 0-4,0 0 4,0 0-1,0 0-4,6 12 10,-6-12-11,0 0 1,0 0 5,0 0-8,0 0 10,0 0 3,0 0-7,0 0 5,0 0-6,0 0-7,0 0 5,0 0 6,0 0-3,0 0 8,0 0-8,0 0 0,0 0 3,0 0-5,0 0 4,0 0-7,0 0 10,0 0-1,0 0-1,0 0-5,0 0 4,0 0 11,0 0-6,0 0 14,0 0-4,0 0 10,0 0-3,0 0 4,0 0-18,0 0 6,0 0-1,0 0 6,0 0 13,0 0-7,0 0-10,0 0 2,0 0 6,0 0-11,0 0 1,0 0-3,0 0 4,0 0 1,0 0 8,0 0 1,0 0-14,0 0-4,0 0-18,0 0-8,0 0-20,0 0-15,0 0-3,0 0 2,0 0-1,0 0 13,0 0-8,0 0 8,0 0 0,-25-35 1,25 35 3,0 0 18,-10-10-1,10 10-8,-6-8 7,6 8 0,0 0-4,-8-13 3,8 13 0,0 0 5,-9-10-1,9 10-3,0 0 11,-8-9-4,8 9 3,0 0-1,0 0 6,-8-14-1,8 14-1,0 0 1,0 0-1,-9-9 20,9 9-20,0 0 3,0 0 6,0 0 0,-8-12 0,8 12-6,0 0 2,0 0 4,0 0-3,0 0 5,-6-12 5,6 12 8,0 0 0,0 0 6,0 0-6,0 0 8,0 0 1,0 0-7,0 0 11,-5-12-6,5 12-6,0 0-1,0 0 9,0 0-10,0 0-1,0 0 3,-9-12-5,9 12 11,0 0-9,0 0-4,0 0 0,0 0-4,0 0 2,0 0-2,0 0-3,0 0 2,0 0-6,0 0 9,0 0-9,0 0 10,0 0 4,-5-15-8,5 15 10,0 0-2,0 0-1,0 0-1,0 0 5,0 0-10,0 0 9,0 0-5,0 0-11,0 0 11,0 0 5,0 0-9,0 0 2,0 0-4,0 0 4,0 0-3,0 0-4,0 0 7,0 0-9,0 0 0,0 0-1,0 0-4,0 0-9,0 0-10,0 0-23,0 0-19,0 0-22,0 0-104,0 0 64</inkml:trace>
    <inkml:trace contextRef="#ctx0" brushRef="#br1" timeOffset="101741.1661">3909 244 2610</inkml:trace>
    <inkml:trace contextRef="#ctx0" brushRef="#br1" timeOffset="113854.0467">6644 1564 2087,'0'0'-159,"0"0"16,0 0 21,0 0 12,0 0 7,0 0 14,0 0 2,0 0 11,0 0 9,0 0-2,0 0 13,0 0 12,0 0 1,0 0 7,0 0-5,0 0 18,0 0-2,0 0 13,0 0 12,0 0 5,0 0 11,0 0 9,0 0 8,0 0 3,19 0 21,-19 0-20,0 0 11,0 0-11,0 0-1,0 0 4,0 0-13,0 0-4,0 0-4,0 0-7,0 0 12,0 0-12,0 0 6,0 0-7,0 0 2,0 0-10,0 0 21,0 0-8,0 0-8,0 0 10,-37-22-7,37 22-3,0 0 24,-16-7-20,16 7-2,-15-4 7,15 4-9,-17-7-3,17 7 3,-20-5 1,9 1 4,11 4-5,-22-7 4,11 2 4,11 5-1,-23-8-18,11 5 19,12 3 4,-23-8 7,11 4 6,12 4-7,-23-8 10,13 4-6,10 4 0,-21-8-6,11 4 2,10 4-1,-18-7-9,18 7 6,-14-8-5,14 8 3,-16-4-4,16 4-5,-12-6 10,12 6-12,-15-6-3,15 6 9,-13-5-1,13 5-11,-16-7 8,16 7-5,-14-7-10,14 7-3,-16-7 17,16 7-10,-15-5-5,15 5 13,-15-7-10,15 7-2,-13-5 8,13 5-8,-15-6 0,15 6 5,-13-5 8,13 5-6,-15-4-3,15 4 10,0 0-2,-18-8 1,18 8-2,-12-7-7,12 7 7,0 0-7,-17-5-4,17 5-3,-11-7 11,11 7-7,0 0 2,-17-5 7,17 5-2,0 0 2,-16-6-11,16 6 8,0 0-1,-15-6 0,15 6 3,0 0-2,-13-6 1,13 6-6,0 0 4,-14-5 5,14 5-17,0 0 10,0 0-1,-16-5 5,16 5-7,0 0 6,0 0 0,-15-7 8,15 7-5,0 0-1,0 0-5,-15-2-4,15 2-9,0 0 2,0 0 15,0 0-4,-16-5 7,16 5-11,0 0 4,0 0-3,0 0-1,0 0 17,-17-3-7,17 3-8,0 0 2,0 0-6,0 0 9,0 0-7,0 0-5,-16-4 8,16 4 2,0 0-1,0 0-2,0 0 14,0 0-12,0 0 0,0 0-2,0 0 0,0 0-1,0 0 16,0 0-19,0 0 6,0 0 5,-15-5-11,15 5 2,0 0 1,0 0 3,0 0 0,0 0 10,0 0-10,0 0-2,0 0 7,0 0-8,0 0 0,0 0 6,0 0 0,0 0-2,0 0 6,0 0-5,0 0 0,0 0 10,0 0-11,0 0 2,0 0-1,0 0-14,0 0 14,0 0 2,0 0-16,0 0 12,0 0 0,0 0-9,0 0-7,0 0-8,0 0-17,0 0-28,0 0-18,0 0-20,0 0-21,0 0-9,0 0-27,0 0-264,0 0 369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7T19:19:09.63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CA050C8-56E5-4D98-B93B-9F9ABD248C21}" emma:medium="tactile" emma:mode="ink">
          <msink:context xmlns:msink="http://schemas.microsoft.com/ink/2010/main" type="writingRegion" rotatedBoundingBox="22353,13447 23653,12561 24134,13267 22834,14153"/>
        </emma:interpretation>
      </emma:emma>
    </inkml:annotationXML>
    <inkml:traceGroup>
      <inkml:annotationXML>
        <emma:emma xmlns:emma="http://www.w3.org/2003/04/emma" version="1.0">
          <emma:interpretation id="{666768D0-446A-4AD5-AF37-3B64C8466DCB}" emma:medium="tactile" emma:mode="ink">
            <msink:context xmlns:msink="http://schemas.microsoft.com/ink/2010/main" type="paragraph" rotatedBoundingBox="22353,13447 23653,12561 24134,13267 22834,14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C01EB3-3715-463B-BCE5-29B9CC03AB0F}" emma:medium="tactile" emma:mode="ink">
              <msink:context xmlns:msink="http://schemas.microsoft.com/ink/2010/main" type="line" rotatedBoundingBox="22353,13447 23653,12561 24134,13267 22834,14153"/>
            </emma:interpretation>
          </emma:emma>
        </inkml:annotationXML>
        <inkml:traceGroup>
          <inkml:annotationXML>
            <emma:emma xmlns:emma="http://www.w3.org/2003/04/emma" version="1.0">
              <emma:interpretation id="{10BEB11B-5B9C-4CDE-965D-ED97467DB006}" emma:medium="tactile" emma:mode="ink">
                <msink:context xmlns:msink="http://schemas.microsoft.com/ink/2010/main" type="inkWord" rotatedBoundingBox="22353,13447 23653,12561 24134,13267 22834,14153"/>
              </emma:interpretation>
              <emma:one-of disjunction-type="recognition" id="oneOf0">
                <emma:interpretation id="interp0" emma:lang="en-US" emma:confidence="0.5">
                  <emma:literal>['0.</emma:literal>
                </emma:interpretation>
                <emma:interpretation id="interp1" emma:lang="en-US" emma:confidence="0">
                  <emma:literal>504</emma:literal>
                </emma:interpretation>
                <emma:interpretation id="interp2" emma:lang="en-US" emma:confidence="0">
                  <emma:literal>500</emma:literal>
                </emma:interpretation>
                <emma:interpretation id="interp3" emma:lang="en-US" emma:confidence="0">
                  <emma:literal>[0.</emma:literal>
                </emma:interpretation>
                <emma:interpretation id="interp4" emma:lang="en-US" emma:confidence="0">
                  <emma:literal>[O.</emma:literal>
                </emma:interpretation>
              </emma:one-of>
            </emma:emma>
          </inkml:annotationXML>
          <inkml:trace contextRef="#ctx0" brushRef="#br0">41 32 2096,'0'0'-167,"0"0"23,0 0 23,0 0 24,0 0 30,0 0 22,0 0 24,0 0 29,0 0 27,0 0 27,0 0 19,0 0 12,0 0 2,0 0-8,0 0-5,0 0-5,0 0-7,0 0 0,0 0-11,0 0-6,0 0-11,0 0 1,0 0-8,-24-5-5,24 5-6,0 0 2,0 0-3,0 0-2,0 0-3,0 0-8,0 0 9,0 0-14,0 0 11,0 0-11,0 0 2,0 0 2,0 0-5,0 0 0,-17-4 4,17 4-7,0 0 6,0 0 3,0 0 10,0 0-7,0 0 0,0 0 3,0 0 0,0 0-1,0 0 1,0 0-3,0 0-2,0 0-1,0 0 0,0 0 2,0 0 0,0 0-3,0 0 2,61-6-8,-44 4 4,-17 2-3,43-1 10,-23 0-4,1 0-7,-1 1 1,-20 0-1,38-3 1,-20 3 1,-18 0-2,27-3 1,-27 3-1,23-1-1,-23 1 7,18-2 0,-18 2-4,0 0-1,21-2 3,-21 2-2,0 0-6,0 0 1,22-2 6,-22 2-7,0 0-4,0 0-20,0 0-21,0 0-10,0 0-3,0 0-9,21 2-28,-21-2-16,0 0-26,0 0-23,0 0-28,0 0-35,0 0-333,0 0 173</inkml:trace>
          <inkml:trace contextRef="#ctx0" brushRef="#br0" timeOffset="548.1066">98 225 1519,'0'0'-104,"-4"16"18,4-16 26,0 0 21,0 0 17,0 0 11,0 0 21,0 0 22,0 0 3,0 0 21,-3 22 32,3-22-25,0 0 5,0 0 0,0 0-5,0 0-4,0 0-1,0 0-2,0 0-6,0 0 3,0 0-7,0 0-11,0 0 4,0 0-5,0 0-14,0 0 10,-10 11 0,10-11 2,0 0 0,0 0 6,0 0-4,0 0 14,0 0-4,0 0 0,0 0 1,0 0 5,0 0-8,0 0 2,0 0-5,31 6 1,-31-6-4,25-3-5,-25 3-7,30-3 6,-8 3-6,2-1 3,1-2-5,0 0-1,5 1-2,-5 0-7,-1-1 3,-2-2 24,-1 3 19,1 0 11,-22 2 10,30-6-1,-17 4-4,-13 2-4,23-4-8,-23 4-9,20-2 1,-20 2-11,0 0-6,21-5-3,-21 5-5,0 0-12,19-7-8,-19 7-8,0 0-12,0 0-19,0 0-23,0 0-15,18 0-30,-18 0-22,0 0-48,0 0-62,0 0-82,0 0-484,0 0-245</inkml:trace>
          <inkml:trace contextRef="#ctx0" brushRef="#br0" timeOffset="2115.7121">878-215 2278,'0'0'-159,"0"0"45,0 0 47,0 0 20,0 0 40,0 0 1,10-11 15,-10 11 7,0 0 6,0 0-5,0 0 4,0 0-5,0 0 3,0 0 4,0 0-6,0 0-2,0 0-4,0 0 2,0 0 3,0 0-2,0 0-1,0 0-2,0 0 1,0 0-4,0 0 2,0 0-1,0 0-12,-28-6 6,28 6-2,0 0-5,0 0-7,0 0 9,0 0-1,0 0-1,-33 12 1,33-12-2,0 0 5,-13 12-6,13-12 4,-12 10-2,12-10 0,0 0 8,-13 19-15,13-19 9,-8 16-3,8-16 9,-7 20-7,0-10 13,7-10-23,-5 24 9,5-24 5,-3 22-13,0-10 4,3-12 11,-4 25-3,4-25 3,-3 25 1,3-10-4,0-15 8,0 30-10,0-30 5,0 25-2,0-25 14,3 24-17,-3-24-2,0 22 5,0-22 7,0 18 1,0-18-9,4 17-4,-4-17 0,3 17 4,-3-17 6,0 0-1,3 20 4,-3-20-9,5 12 11,-5-12-5,7 17 4,-7-17 4,7 16-13,-7-16 8,11 17-4,-11-17 5,7 18 3,-7-18-5,10 14-1,-10-14-3,8 13-1,-8-13 1,7 11-4,-7-11 9,0 0-11,11 14 7,-11-14-3,10 10 0,-10-10 8,12 9 2,-12-9 1,13 12-2,-13-12 3,15 11-1,-15-11 29,15 6 15,-15-6 8,0 0 4,21 6-1,-21-6 4,0 0 2,18 5-2,-18-5-1,0 0-6,0 0 4,22 2-7,-22-2-6,0 0-3,0 0-4,25-2-10,-25 2-1,0 0-2,21-5-7,-21 5-2,15-6-3,-15 6-4,0 0-1,22-9 1,-22 9-1,13-5-3,-13 5-3,0 0-1,21-8-1,-21 8 4,12-7 10,-12 7 1,0 0-3,18-13-2,-18 13-1,10-9-1,-10 9-2,12-11-4,-12 11 0,11-9-2,-11 9-1,0 0 1,13-17 6,-13 17 9,9-9 4,-9 9 4,0 0 2,13-16 2,-13 16-2,3-15 0,-3 15-4,8-13 0,-8 13-4,4-17-3,-4 17-9,3-20 3,-3 20-2,0 0-5,3-27-4,-3 27 7,4-19-1,-4 19-3,0-18-1,0 18-2,0 0-3,0-27 0,0 27 6,0-17-7,0 17 4,0 0 0,0-28-5,0 28-1,-7-21 1,7 21 2,-3-19-1,3 19-1,-4-16 0,4 16-1,-6-16-2,6 16-1,0 0 1,-5-24-3,5 24-2,0 0 3,-7-17 0,7 17 3,0 0-3,-8-18 2,8 18-2,-7-15 4,7 15-5,-10-13 4,10 13-4,-11-13 2,11 13-3,-13-14 5,13 14 0,-9-9-2,9 9 2,-10-14 0,10 14 2,-11-12-3,11 12-2,0 0 3,-12-14-4,12 14 1,0 0-3,-10-10-2,10 10-1,0 0 5,-15-11 1,15 11-1,0 0 1,0 0-5,-16-8 2,16 8-2,0 0 4,0 0 0,0 0 2,-15-9-2,15 9-3,0 0-1,0 0 5,0 0-5,-18-6 3,18 6 0,0 0 2,0 0-4,0 0 5,0 0-3,-25 2 1,25-2 1,0 0-3,0 0 4,0 0 0,0 0-7,0 0-4,0 0-6,0 0-6,0 0 1,-25 7 0,25-7-4,0 0-2,0 0 6,-11 9-2,11-9 5,0 0 2,0 0 3,0 0 0,-12 12 3,12-12 0,0 0-1,0 0 0,0 0 1,-13 12-7,13-12-4,0 0-4,0 0 2,0 0-2,0 0 2,-7 13 2,7-13 2,0 0 1,0 0 3,-8 15-3,8-15-9,0 0-12,-7 14-10,7-14-13,0 0-14,-15 15-30,15-15-27,0 0-59,-11 12-59,11-12-548,-10 4-250</inkml:trace>
          <inkml:trace contextRef="#ctx0" brushRef="#br0" timeOffset="3582.926">1280-650 2293,'0'0'-167,"0"0"20,0 0 13,0 0 20,0 0 17,0 0 29,-3-16 18,3 16 20,0 0 14,0 0 40,0 0 13,0 0 15,0 0 12,0 0-3,0 0 1,0 0 3,0 0-12,0 0-7,0 0-11,0 0-3,0 0-8,0 0-5,0 0 4,0 0-4,0 0-2,0 0-6,0 0 4,0 0-7,0 0 4,0 0-7,-4 53-1,4-53 4,4 21 3,-4-21 0,0 24-5,0-24-6,3 26 4,0-12-7,-3-14 3,2 20 6,-2-20-3,3 21 1,-3-21-10,4 16 5,-4-16-1,0 0 2,3 23 5,-3-23-10,0 0 10,3 19 2,-3-19 0,0 0-3,0 0-8,0 18 11,0-18-7,0 0 2,0 0-2,0 0 6,4 17-2,-4-17-1,0 0 17,0 0 20,0 0 6,0 0 18,0 0 6,0 0 7,0 0 17,0 0 13,0 0 8,0 0-15,0 0-7,0 0-18,0 0-10,0 0-6,0 0-3,0 0-10,0 0-4,8-57-4,-8 57-2,3-24-4,-3 24 0,0-22 1,0 22 2,3-24-4,-3 24 0,0-24 0,0 24 1,0-18-5,0 18-1,0 0 1,0-26 3,0 26-4,0 0 3,0-24 0,0 24 0,0 0-2,0-18 0,0 18-1,0 0-5,0 0 1,0-20-5,0 20-2,0 0-6,0 0-1,0 0 1,0 0-7,-3-20-3,3 20-3,0 0 0,0 0-6,0 0-7,0 0-5,0 0-10,0 0-3,0 0 6,0 0 1,0 0 1,0 0 4,0 0 3,0 0 2,0 0 2,0 0-3,10 63 2,-10-47 7,0-16-4,3 29 5,-3-15 1,0-14-4,5 26 7,-1-14-3,-4-12 4,3 21-2,-3-21-2,3 19 6,-3-19 2,4 16-2,-4-16 1,0 0-2,1 21 2,-1-21 1,0 0-3,7 17-1,-7-17 4,0 0 0,0 0-2,6 18 2,-6-18 4,0 0-1,0 0 8,0 0-1,0 0 14,0 0 21,0 0 1,0 0-9,0 0 0,0 0-6,0 0-5,0 0-1,0 0-3,0 0-5,12-57 4,-12 44-4,0 13-4,0-26 1,0 26-4,3-20 5,-3 20-6,0-20 1,0 20 4,0 0 1,-3-26 7,3 26-3,0 0-1,3-24 0,-3 24 3,0 0-6,0 0 0,-3-19-3,3 19-3,0 0 3,0 0-5,0 0 0,3-19-2,-3 19-3,0 0-1,0 0-4,0 0-5,0 0-4,0 0-14,0 0-9,0 0-7,0 0-5,0 0 4,0 0 5,0 0 7,0 0 4,0 0 1,0 0 0,0 0 6,0 0-2,0 0 4,0 0 0,0 0 4,0 0-1,0 0 6,4 59 2,-4-59-4,0 0 4,0 0 2,3 15 1,-3-15 0,0 0 1,0 0 2,0 0 1,0 0-2,0 0 4,0 0-2,0 0 4,3 14-3,-3-14-2,0 0-12,0 0-17,0 0-23,0 0-36,0 0-89,0 0-133,0 0-277,0 0-184,0 0-195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58:58.39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9A73491D-408C-414F-8DFF-DAA2365AF592}" emma:medium="tactile" emma:mode="ink">
          <msink:context xmlns:msink="http://schemas.microsoft.com/ink/2010/main" type="inkDrawing" rotatedBoundingBox="15709,8617 17897,7484 18438,8528 16249,9661" semanticType="callout" shapeName="Other">
            <msink:sourceLink direction="with" ref="{5B815EDE-85BB-4D6C-B23A-8C229ED6000F}"/>
            <msink:sourceLink direction="with" ref="{D09ABF36-208A-4C9A-B649-F0DB38CD8BF8}"/>
          </msink:context>
        </emma:interpretation>
      </emma:emma>
    </inkml:annotationXML>
    <inkml:trace contextRef="#ctx0" brushRef="#br0">63 0 2122,'0'0'-161,"0"0"15,0 0 23,0 0 23,0 0 21,1 18 22,-1-18 22,0 0 8,0 0 16,0 0 6,0 0 2,0 0 16,0 0-10,0 0 5,0 0 5,0 0-10,0 0 3,0 0 10,0 0-14,0 0 9,0 0 3,0 0 10,0 0-17,0 0 11,0 0-3,0 0 2,0 0 8,0 0-9,0 0 7,0 0 5,0 0 7,0 0 3,0 0 10,0 0 15,0 0-11,0 0 7,0 0 2,0 0 3,0 0-8,0 0-5,0 0-9,0 0-5,0 0-6,0 0-6,0 0-5,0 0 0,0 0-2,0 0-6,0 0-2,0 0-1,0 0-6,0 0-3,0 0 1,0 0-1,0 0 0,0 0 4,0 0-5,0 0 0,0 0-4,0 0 5,0 0 2,0 0 2,0 0-8,0 0 4,0 0 7,-21 22-10,21-22-4,-4 20 4,4-20 3,-3 19-5,3-19 1,-3 25 8,3-25-3,-5 25-2,2-12-2,3-13 5,-2 26 0,2-26 0,-5 26-5,3-12 0,2-14 2,-3 25-1,3-25 0,-2 25 4,2-25 3,-3 25-10,3-25 4,-3 21 2,3-21 2,-2 24 0,2-24-6,0 21 0,0-21 2,-2 20 0,2-20 5,0 22-3,0-22 1,-1 19-5,1-19 6,0 0-6,0 28 7,0-28-5,1 17 2,-1-17-2,0 19-1,0-19-1,0 0 3,-1 29 0,1-29 0,1 20 0,-1-20-4,0 24-1,0-24 6,2 18-1,-2-18 6,2 19-8,-2-19 1,0 19 6,0-19 1,0 0-10,1 26 7,-1-26-2,2 17 6,-2-17-9,0 0 4,2 25 0,-2-25 0,0 19-2,0-19 0,3 16 0,-3-16-7,0 0 11,2 24-7,-2-24 9,0 0-6,1 23 1,-1-23 1,2 15 0,-2-15-7,0 0 8,2 22-1,-2-22 2,0 0-2,3 20-5,-3-20 4,0 0 1,0 20-9,0-20 8,0 0-1,0 19 0,0-19 0,0 0 4,0 20-4,0-20 5,0 0-5,3 19 0,-3-19-5,0 0 3,0 0 6,0 21-1,0-21-6,0 0 7,2 17-3,-2-17 1,0 0 2,0 0-7,5 20 6,-5-20 2,0 0-3,0 0-1,3 20-4,-3-20 2,0 0 1,0 0 8,2 16-3,-2-16-9,0 0-2,0 0 1,0 0 8,3 21-3,-3-21 3,0 0-6,0 0 0,2 18 6,-2-18-8,0 0 5,0 0 5,3 15-1,-3-15-1,0 0 0,0 0-1,0 0-3,0 0 1,3 22 1,-3-22-3,0 0 10,0 0-4,0 0-10,0 0 11,2 18-7,-2-18 2,0 0 0,0 0 3,0 0 2,2 12-7,-2-12 0,0 0 6,0 0 0,0 0-2,0 0-5,0 0 4,0 0-5,1 14 0,-1-14 6,0 0 0,0 0 0,0 0-8,0 0 8,0 0 2,0 0 0,0 0-4,0 0 1,0 0 0,0 0-6,0 0 8,4 14-6,-4-14 3,0 0 1,0 0-5,0 0 10,0 0-12,0 0 10,0 0 3,0 0-11,0 0 1,0 0 5,0 18 3,0-18-8,0 0 6,0 0 0,0 0-3,0 0-3,0 0 2,3 15 6,-3-15-3,0 0-2,0 0 0,0 0 2,0 0 0,0 0-6,0 0 6,0 0-8,0 16 4,0-16 1,0 0 2,0 0-2,0 0 2,0 0 1,0 0-1,0 0 6,0 0-11,0 0 6,0 0-3,0 0 9,3 12-9,-3-12-3,0 0 1,0 0 7,0 0-4,0 0 4,0 0 1,0 0-7,0 0-2,0 0 1,0 0 2,0 0 1,0 0-4,0 0 5,0 0-2,0 0-2,0 0 0,0 0 3,0 0 3,0 0-4,0 0 6,0 0-4,0 0 1,-3 19 0,3-19-3,0 0 1,0 0-3,0 0 5,0 0 3,0 0-5,0 0 0,0 0 0,0 0 1,0 0-2,0 0 0,0 0 2,0 0 0,0 0 1,0 0-1,0 0-1,0 0-1,0 0 5,0 0-4,0 0 0,0 0 5,0 0-5,0 0 11,0 0-6,0 0-1,0 0 3,0 0-24,0 0-31,0 0-35,0 0-70,0 0-76,0 0-377,0 0 94</inkml:trace>
    <inkml:trace contextRef="#ctx0" brushRef="#br0" timeOffset="4093.062">30-111 1374,'0'0'-113,"0"0"3,0 0 11,0 0 11,0 0 16,0 0-1,0 0 3,0 0 11,0 0 5,0 0 6,0 0 0,0 0 4,0 0 9,0 0-4,0 0 5,0 0 6,0 0-4,0 0 4,0 0 5,-10 12 6,10-12-2,0 0 3,0 0 14,-14 10-4,14-10-7,0 0 5,-14 7 37,14-7 13,-14 8-2,14-8 0,-15 9 9,15-9-19,-13 7 0,13-7-8,-16 9-9,16-9-4,-15 9 9,15-9 1,-15 9-5,15-9-5,-17 6 2,9 0 6,8-6-1,-16 8-5,6-1-2,10-7 5,-22 12-1,12-9-8,-1 4-1,11-7 21,-22 12-16,11-6-6,-1 0 1,0 2 3,12-8 4,-23 12-13,10-4 12,1-1-2,-1 1-1,0-1 1,0 1 1,-2 1 0,0-4-4,5 3 8,-3-1-5,-2 1-6,5-3 0,-3 4 7,0-2-6,1-2 2,0 4 1,3-1 6,9-8-3,-22 11-2,14-4 3,-2-2-13,10-5 4,-20 12 1,20-12 0,-18 12 5,8-5 3,10-7 4,-17 12-9,17-12 11,-16 12-4,16-12-6,-15 12 18,15-12-17,-15 12 0,15-12 10,-15 13-7,15-13 0,-15 12-6,15-12 16,-13 11-13,13-11 3,-10 11-7,10-11 1,-11 8 4,11-8-8,0 0 10,-15 14-6,15-14-4,-12 11 11,12-11-4,-10 10-5,10-10 9,-11 10-7,11-10 6,-12 9 5,12-9 1,-10 15 1,10-15-6,-15 11 2,15-11 9,-13 12-7,13-12-4,-13 11 0,13-11 2,-14 14 0,14-14 5,-9 12-10,9-12-1,-14 12 3,14-12-1,-13 14 1,13-14 4,-11 14-12,11-14 6,-12 13-6,12-13 6,-13 16 0,13-16-7,-12 15 4,4-7 4,8-8 3,-12 14-3,12-14 2,-11 17-11,11-17 2,-13 11 7,13-11-7,-14 14-1,14-14-4,-13 17 13,5-9-7,8-8-6,-15 16 12,5-9 4,10-7-7,-17 18-4,8-9 6,9-9 10,-17 17-18,7-9 13,10-8-13,-15 16 2,15-16 1,-16 13 9,9-5-12,7-8 6,-17 17 16,6-8-13,11-9 24,-23 16 2,14-7 4,-2-1-15,-2 2 5,1-1 4,-1 0-3,-4 2 0,2 0-1,-1-2 10,-1 0 5,2-1-5,-3 3 1,3-5-7,2 5-7,0-5 1,13-6-8,-23 12 2,11-4-6,12-8-2,-18 9 3,18-9 6,-18 9-6,18-9-1,-12 10 5,12-10-11,-11 9-6,11-9 7,-14 9-5,14-9 4,-13 8-6,13-8 1,-13 9 3,13-9 4,-18 12-11,18-12 1,-20 12 3,20-12 2,-17 11-1,8-6-5,9-5 4,-19 12 5,19-12-8,-16 12 7,4-6-9,12-6 0,-18 12-5,18-12 14,-18 12-10,11-7 4,-4 2-3,11-7 1,-17 9-1,9-2 9,8-7-8,-15 9-6,15-9 9,-15 9-8,15-9 10,-13 8 3,13-8-8,-13 10 0,13-10-2,-12 8 3,12-8-4,-12 8 2,12-8 2,-8 7-4,8-7 5,-11 7-4,11-7 0,-10 10 0,10-10 5,0 0 0,-12 11-3,12-11-2,-10 6 0,10-6 3,0 0 3,-8 9-2,8-9-1,0 0 0,-12 9 3,12-9-6,0 0 10,-8 10-5,8-10-1,0 0 2,-13 9-10,13-9 3,0 0 3,-8 9-3,8-9 5,0 0-7,-12 7 3,12-7 9,0 0-7,0 0 0,-8 10 0,8-10 0,0 0-5,0 0 5,-12 11 0,12-11 0,0 0-2,-10 11-5,10-11 8,0 0 5,-11 11-10,11-11 4,-9 7 1,9-7-2,0 0 7,-10 10-12,10-10 3,0 0 7,0 0-4,-8 13-1,8-13-2,0 0 7,0 0-3,-8 10-6,8-10 5,0 0-7,0 0 10,0 0-7,0 0 5,-8 8 2,8-8-6,0 0 2,0 0 7,0 0 1,0 0-12,-12 8 5,12-8 5,0 0-7,0 0 4,0 0 1,0 0-2,0 0 16,0 0 21,0 0 5,0 0 2,0 0 8,0 0-2,0 0 0,0 0-5,-8 10-3,8-10 0,0 0 0,0 0-12,0 0 2,0 0 3,0 0-9,0 0-2,0 0 2,0 0-5,0 0-4,0 0 1,0 0-4,0 0 4,0 0-5,0 0 1,0 0-3,0 0-4,0 0-2,0 0-8,0 0-52,0 0-60,0 0-59,0 0-100,0 0-488,0 0-174</inkml:trace>
    <inkml:trace contextRef="#ctx0" brushRef="#br0" timeOffset="2500.0946">30-111 1647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58:55.29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0943E42-C5C4-4F4D-B57F-B383AEEB01D4}" emma:medium="tactile" emma:mode="ink">
          <msink:context xmlns:msink="http://schemas.microsoft.com/ink/2010/main" type="inkDrawing" rotatedBoundingBox="12955,7473 15679,7493 15667,9075 12944,9056" semanticType="underline" shapeName="Other"/>
        </emma:interpretation>
      </emma:emma>
    </inkml:annotationXML>
    <inkml:trace contextRef="#ctx0" brushRef="#br0">-2574-1284 2120,'0'0'-170,"0"0"19,0 0 15,0 0 12,0 0 14,0 0 11,0 0 8,0 0 8,0 0 11,0 0 8,0 0-1,0 0 5,0 0 3,0 0 5,0 0 4,0 0-2,0 0 16,0 0-2,0 0 4,0 0-1,0 0 2,0 0 3,0 0 3,0 0 10,0 0-2,0 0 6,2 46-4,-2-46 0,0 0 2,1 22 0,-1-22 1,2 21 5,-2-21-6,0 25 16,0-25-10,0 29-1,0-12 3,0-17-1,0 35 0,-2-16 10,2 2 13,2 0 30,-4 3-4,1-5 2,1 4-8,0-2-2,-2 2-4,0 2 8,2-2-15,-1 1 1,-1-2-5,2 2-6,0 0 11,2-3-9,-2 0 5,0 3 4,0-1-1,3-2 11,-3 1-2,3-2 2,-1 2-2,0-4 4,1 3-8,0-4-4,-1 3-6,-1-2 1,3-2 5,-4-16-13,5 31 3,-2-17-2,-3-14 2,5 26 0,-3-12-8,-2-14 3,1 25 0,-1-25-7,4 24 7,-4-24-2,3 24-3,-3-24 1,3 21 3,-3-21-6,4 19 10,-4-19-7,1 20-4,-1-20 0,2 20 1,-2-20 2,1 19-2,-1-19-5,5 20 9,-5-20-7,2 21 0,-2-21 19,3 19-19,-3-19 2,2 17 5,-2-17-3,2 19 6,-2-19-7,0 0 4,3 24-6,-3-24 4,2 14-6,-2-14-4,0 0 11,3 21-6,-3-21 0,0 0 0,2 22 5,-2-22-13,0 0 8,3 17 6,-3-17-7,0 0 2,0 0 6,3 22 4,-3-22-17,0 0 17,0 0-6,4 19-10,-4-19 7,0 0-1,0 0-2,0 18-1,0-18 5,0 0-9,0 0 4,1 20 13,-1-20-4,0 0-4,0 0-6,4 17-7,-4-17 7,0 0 9,0 0 6,0 21 0,0-21-5,0 0-9,0 0-1,0 0 3,1 19 3,-1-19 3,0 0-1,0 0-2,0 0 4,0 21-6,0-21 1,0 0-2,0 0 6,0 0-6,2 18 2,-2-18-2,0 0-2,0 0 5,0 0 2,0 0-3,0 0 1,0 0 2,0 0-1,0 0-4,0 0 26,0 0 24,0 0-2,5 17 39,-5-17 19,0 0 18,0 0 12,0 0 7,0 0-6,0 0-3,0 0-4,0 0-17,0 0-10,0 0-15,0 0-9,0 0-7,0 0-9,0 0-7,0 0-5,0 0-6,0 0-9,0 0 0,0 0-3,0 0-3,0 0-8,0 0-1,0 0-1,0 0-5,0 0 5,0 0-5,0 0-1,0 0 0,0 0 0,0 0 0,0 0 8,0 0 4,0 0 3,0 0-2,0 0-5,0 0 3,0 0-4,0 0-1,0 0-1,0 0-7,-2-59 0,2 59 3,0 0-3,-3-22-2,3 22 0,-3-18 0,3 18 0,0-19-5,0 19 0,-2-26-1,2 26 1,-3-29-1,3 14 0,0 15-2,-2-29 2,0 13-2,2 16-2,-3-33 1,1 13 1,1 2-2,-3-1 0,4 19-1,-1-32 0,1 15 1,0 17 0,0-33 0,-2 17 0,2 16-1,0-31 2,-2 17-1,2 14-2,0-29 0,0 29 2,2-30-4,-2 30 2,-2-29 0,2 16 1,0 13 1,-1-31 0,1 31-3,0-33 2,-2 19-3,2 14 2,-2-33 1,1 14-1,-1 2 1,2 17 1,-3-37 0,1 21-4,-1-3 3,3 19 1,-2-33-2,1 19 1,1 14-1,-2-31 2,0 17 1,2 14 0,-5-27-2,5 27-1,-1-25 3,1 25-4,-4-25 0,4 25 5,2-24-5,-2 24 1,-2-25 1,2 25-4,0-20 5,0 20-2,-1-21-1,1 21 1,0-21 2,0 21-3,0 0 3,-2-24 0,2 24 0,0 0-2,0-23 0,0 23 2,0 0-1,-3-19-2,3 19 4,0 0 2,-2-19-5,2 19 2,0 0-2,0 0 2,-2-24 1,2 24-2,0 0 3,-3-17-1,3 17-2,0 0-3,-3-18 2,3 18 2,0 0-1,0 0-2,-2-22-1,2 22-1,0 0 0,0 0 1,-2-20 3,2 20-4,0 0 5,0 0-4,0 0 0,-1-20 0,1 20 3,0 0-2,0 0 0,0 0 0,0 0 4,-4-17-1,4 17 0,0 0-3,0 0 3,0 0-3,0 0 0,0 0-1,0 0-1,0 0 0,0 0-1,-3-17-1,3 17-6,0 0-2,0 0 0,0 0-8,0 0 0,0 0-13,0 0-1,0 0-1,0 0-4,0 0 1,0 0 0,0 0 5,0 0-1,0 0 8,0 0-3,0 0 4,0 0 4,0 0 3,0 0 4,0 0 0,0 0 4,0 0-3,0 0 1,0 0 7,0 0-6,0 0 8,0 0-4,0 0 8,0 0-7,0 0 4,0 0 9,0 0-7,0 0-2,0 0 4,0 0 1,0 0-9,0 0 6,0 0 5,0 0-4,0 0 4,0 0-3,0 0 1,0 0-3,0 0 3,0 0 0,0 0-1,0 0 0,0 0-1,0 0 2,0 0 0,0 0-4,0 0 4,0 0-4,0 0 4,0 0-4,0 0 4,0 0-3,0 0-2,0 0 2,0 0-2,0 0 3,0 0-2,0 0-1,0 0 0,0 0 5,0 0-4,0 0 5,0 0-3,45 25 2,-45-25 1,20 8 0,-20-8-1,20 11-2,-9-6 2,-11-5-1,27 11-1,-16-6 4,2 1-4,-13-6 1,27 11 2,-14-4-2,0 0 0,5 0 2,-4 2 4,1-1 1,-2-1-8,3-1 2,-1 2-5,0 0 4,2-2 2,-4 3 3,5-2-4,-1 2-4,-1-1 1,2 2 3,-1 0 4,1-2-6,-1 1 3,-1-1-1,4 4 0,-2-3 0,-1-1 2,-2 1-4,3 0 4,-3 0-3,0-1 4,3 3-1,-2-2-3,6 3-3,4 2 8,7 1 1,14 6-5,1-2 4,1 2-3,1 0 6,-1-5-5,-2 1-4,-8-3 4,-4-2-4,-2 0 1,-1-1 4,-1 1-3,-5-3 2,-1 0-4,2 0 5,-4-1-4,-3 2 4,-2-4-5,-2 1-1,1-2 5,-2 0-3,0 2 0,-15-7 9,25 10-6,-14-6-4,-11-4 1,25 10 2,-13-5-3,-12-5 1,28 9 1,-13-3 2,1 2-1,1-3 1,-1 0-4,-1 2 4,2-3 0,-17-4-4,31 12-1,-19-6 3,1-3-6,-13-3 6,23 12-1,-11-5-3,-12-7 4,19 9-1,-19-9 1,19 11 1,-11-5-6,-8-6 4,18 12 2,-18-12 3,20 11-3,-10-5 1,-10-6-2,23 14 3,-10-8-1,2 2-2,0 1 2,0-2-5,0 1 4,0 0-3,-1 0 7,0 1 0,2-2-6,-16-7-2,25 13 1,-13-6 0,-1-1 0,-11-6 4,18 12 0,-18-12-1,17 12-4,-6-8 0,-11-4 5,19 12-2,-9-5 4,-10-7-3,24 14-3,-14-9 3,-10-5-2,22 12 1,-7-5-2,-15-7 2,23 11 3,-13-3 1,-10-8-2,25 9 1,-15-4 0,-10-5-6,21 14 3,-11-10 1,-10-4 0,18 10 2,-18-10-3,18 9-3,-8-2 6,-10-7-6,18 8 4,-18-8 2,24 11-6,-14-7 5,1 1-1,1-1 0,1 2-1,-13-6 1,21 10 1,-9-6-4,-2 3 5,1-2-6,-11-5 5,19 11 2,-11-6-4,-8-5-2,18 10 0,-18-10-3,13 4 6,-13-4-2,14 10 3,-14-10-1,13 7 1,-13-7-2,13 7-2,-13-7 5,13 6-1,-13-6-3,12 8-1,-12-8 2,11 7 0,-11-7 0,10 5 0,-10-5-2,10 8 2,-10-8-3,9 8 3,-9-8 0,0 0 0,13 10-4,-13-10 5,6 6-1,-6-6-1,0 0 3,15 10 0,-15-10-5,9 5-2,-9-5 5,0 0 0,11 12 4,-11-12-5,0 0 4,10 8-4,-10-8 1,0 0 0,12 11 0,-12-11 14,0 0-18,8 9 2,-8-9 2,0 0 0,0 0 2,10 7 0,-10-7 0,0 0-2,0 0 2,0 0-6,8 7 4,-8-7 0,0 0 0,0 0 0,0 0-2,0 0 1,0 0 0,0 0 1,0 0 2,10 8-4,-10-8 2,0 0 0,0 0 0,0 0-2,0 0 4,0 0 0,10 7-2,-10-7-1,0 0 4,0 0-6,0 0 5,0 0 2,13 6 0,-13-6-2,0 0 2,0 0-5,0 0 12,0 0-4,0 0-9,0 0-1,8 7 7,-8-7-8,0 0 4,0 0 0,0 0 0,0 0-1,0 0 1,0 0 1,0 0 3,0 0 1,0 0-4,0 0 2,0 0-6,0 0 3,0 0 1,0 0 3,0 0 0,0 0 2,0 0 10,0 0 10,0 0 1,0 0-3,0 0-1,0 0 4,0 0 4,0 0 1,0 0-1,0 0 1,0 0 6,0 0 7,0 0 8,0 0 0,0 0 5,0 0-2,0 0-9,0 0 1,0 0-8,0 0-5,0 0-2,12-33 0,-12 33-5,0 0 2,-3-30-2,3 30 0,-4-28-5,4 28-2,-3-31-3,1 12-1,1-1-2,1-2-3,-4-2-4,3 3 3,-1-2-2,0-3-1,1 3-1,-2-4-1,-1 2 0,3 3-4,-4-4 1,1 5 1,3 0 1,-4 0-2,3 0-3,-3 2 2,2-5 6,-1 3 1,1 1-4,-3-3 3,-1 0-5,2-1 0,-3 1 2,1-1-2,0 1 0,1 1 3,-1-1-3,2 3-2,0 0-1,0 2 0,0-3 4,4 2 0,-3-2-3,-1 2-1,2-1 1,0 3-1,0-3 0,3 20 2,-5-34 0,1 15-2,3 4 2,1 15-3,-7-32-2,5 19 3,-1-3 0,3 16 0,-5-28 1,5 28-2,-5-26-1,3 14 0,2 12 2,-5-28-2,5 28 0,-1-27 1,1 27 1,-2-25-4,2 25 0,-1-25 0,1 25-3,-2-25-3,2 25-1,-3-24-2,3 24 3,-2-23 0,2 23-1,-2-20-2,2 20 3,0-20 1,0 20 0,0 0-3,-1-25 2,1 25 4,0 0-5,0-24 1,0 24-3,0 0 3,1-23 1,-1 23 0,0 0 0,2-21 0,-2 21 1,0 0 2,0-18-3,0 18 6,0 0-4,0 0 2,3-19 0,-3 19-1,0 0 3,0 0 0,0 0-1,2-18-1,-2 18 2,0 0 2,0 0-3,0 0-4,0 0-7,2-22-4,-2 22-1,0 0 3,0 0-3,4-15 0,-4 15 6,0 0-2,0 0 4,0 0-2,0 0 0,5-17 5,-5 17 5,0 0-7,0 0 3,0 0 0,0 0 0,0 0 4,0 0-2,0 0 1,0 0 2,0 0-3,5-19 1,-5 19-1,0 0 4,0 0-2,0 0 2,0 0-2,0 0-1,0 0 1,0 0 1,0 0-5,0 0 6,0 0-10,0 0-1,0 0-2,0 0-3,0 0 2,0 0-7,0 0 3,0 0-6,0 0 6,0 0-3,0 0 3,0 0-1,0 0-1,0 0 5,0 0 0,0 0 3,0 0 1,0 0 1,0 0 1,0 0 4,0 0-3,0 0 0,-39 30 4,39-30 0,-12 14-1,12-14-1,-13 12 2,13-12 4,-13 12-1,13-12-6,-17 13 6,17-13 1,-18 15 0,8-7-1,-3-2 1,0 5-3,-2 0 1,0 0 2,0-2-1,-5 1 2,2 4 4,-2-3-3,2 0-2,0 1 4,1-2-2,1-2-3,-3 2 2,3-1 0,1 0 2,-2 2-3,3-2 4,-3-1-1,-1 1 2,1 1-2,2 0 0,-1-2-2,1 2 3,-2-2-4,-1 1 2,3 1 1,-4 3-2,0-5 0,-1 3 1,2 1-3,-5 0 3,2 1 1,1-1-3,0-1 0,0 2 4,0-1-2,0 0 0,1 0 2,0-1 0,3-2-1,1 0 0,2 2-1,-2-2 1,-2 1-3,1-1 3,1 0 2,0 3-2,0-2 1,-1-1-1,-4 3 2,3-1 5,1-1-8,-3 3-2,3-3-1,-2 2 2,1-5 2,2 3-1,-1-1 2,-1-1 0,4 1-1,-2 0 3,0-2-3,2 0 5,-2 4-4,2-3-2,-2 0 2,2 0 5,0 0-7,-2-2 1,15-6 3,-22 17-5,9-12-1,0 2-1,13-7 1,-30 14 6,13-6-3,4 1-1,-2-2-1,0 2 2,-1-5 1,1 6 1,0 0-5,0-3 2,0 2 3,1-2 0,-1 2-3,1-1 0,-2-1 0,3 2 0,-2 0 2,-2-3 4,2 3-5,-1 0-1,1 0 0,2-1 0,-2 3 0,0-6 0,2 4 4,13-9-3,-27 12-1,17-4-1,-1-1 1,11-7 1,-25 15-1,12-8 0,-2 3 3,2 0-6,-2-1 3,0 0-1,-3 1 5,3-3-4,-3 5 1,-2-1-1,3-1 1,1-1 1,-1-2-2,1 2 3,-1-1 0,2 0-5,2 0 2,0-1 1,13-7 0,-22 14 0,11-9-1,11-5 2,-19 11-2,19-11 1,-18 10 0,18-10 0,-18 10-2,18-10-1,-18 14 0,8-10 4,10-4 0,-18 12-2,18-12 1,-20 12 9,20-12-13,-18 12 1,18-12 2,-20 7 0,20-7 1,-17 8-2,17-8 1,0 0 1,-15 10 2,15-10-2,0 0-2,-11 8 1,11-8 3,0 0 2,-15 8-5,15-8-2,0 0 2,0 0-3,-18 11 4,18-11-3,0 0 1,-12 10-3,12-10 3,0 0 0,0 0 2,-11 9-1,11-9 0,0 0 4,0 0-1,0 0 3,0 0-2,-14 11 1,14-11 0,0 0 6,0 0-1,0 0-3,0 0 3,0 0-2,0 0-5,0 0 2,0 0-2,0 0 1,-11 8-1,11-8 3,0 0-22,0 0-14,0 0-23,0 0-23,0 0-34,0 0-42,0 0-45,0 0-49,0 0-503,0 0-153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8:59:10.687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717A8E6-E28A-4B92-A7C7-7220DB72DCB5}" emma:medium="tactile" emma:mode="ink">
          <msink:context xmlns:msink="http://schemas.microsoft.com/ink/2010/main" type="writingRegion" rotatedBoundingBox="4827,9006 18094,8981 18097,10255 4829,10280"/>
        </emma:interpretation>
      </emma:emma>
    </inkml:annotationXML>
    <inkml:traceGroup>
      <inkml:annotationXML>
        <emma:emma xmlns:emma="http://www.w3.org/2003/04/emma" version="1.0">
          <emma:interpretation id="{F9C680E7-97DF-450D-9783-BA87AA836DAF}" emma:medium="tactile" emma:mode="ink">
            <msink:context xmlns:msink="http://schemas.microsoft.com/ink/2010/main" type="paragraph" rotatedBoundingBox="4827,9006 18094,8981 18097,10255 4829,102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B1E21F-87E0-4684-BC64-073F45E48017}" emma:medium="tactile" emma:mode="ink">
              <msink:context xmlns:msink="http://schemas.microsoft.com/ink/2010/main" type="line" rotatedBoundingBox="4827,9006 18094,8981 18097,10255 4829,10280"/>
            </emma:interpretation>
          </emma:emma>
        </inkml:annotationXML>
        <inkml:traceGroup>
          <inkml:annotationXML>
            <emma:emma xmlns:emma="http://www.w3.org/2003/04/emma" version="1.0">
              <emma:interpretation id="{773B2137-291D-4465-A2A5-46919A199F23}" emma:medium="tactile" emma:mode="ink">
                <msink:context xmlns:msink="http://schemas.microsoft.com/ink/2010/main" type="inkWord" rotatedBoundingBox="4827,9304 6361,9301 6363,10148 4829,10151"/>
              </emma:interpretation>
              <emma:one-of disjunction-type="recognition" id="oneOf0">
                <emma:interpretation id="interp0" emma:lang="en-US" emma:confidence="0.5">
                  <emma:literal>ur's</emma:literal>
                </emma:interpretation>
                <emma:interpretation id="interp1" emma:lang="en-US" emma:confidence="0">
                  <emma:literal>very</emma:literal>
                </emma:interpretation>
                <emma:interpretation id="interp2" emma:lang="en-US" emma:confidence="0">
                  <emma:literal>us's</emma:literal>
                </emma:interpretation>
                <emma:interpretation id="interp3" emma:lang="en-US" emma:confidence="0">
                  <emma:literal>un's</emma:literal>
                </emma:interpretation>
                <emma:interpretation id="interp4" emma:lang="en-US" emma:confidence="0">
                  <emma:literal>vi's</emma:literal>
                </emma:interpretation>
              </emma:one-of>
            </emma:emma>
          </inkml:annotationXML>
          <inkml:trace contextRef="#ctx0" brushRef="#br0">-7367-223 2518,'0'0'-168,"0"0"30,5-12 26,-5 12 24,0 0 26,0 0 21,0 0 5,0 0 24,0 0 8,0 0 11,0 0 5,0 0 27,0 0 7,13-8 8,-13 8 11,0 0 1,0 0 1,0 0 1,8-6 5,-8 6-1,0 0 3,0 0-2,0 0 1,0 0-4,0 0 2,7-12-12,-7 12-4,0 0-5,0 0-7,0 0 0,0 0-7,0 0-2,0 0-9,0 0-4,0 0-3,0 0-4,0 0-2,0 0-6,0 0 3,0 0-4,0 0-3,0 0 0,0 0-2,0 0 1,0 0-2,0 0-1,18 21 2,-18-21-3,7 19 3,-2-6-1,-2 0 1,-3-13-1,7 32 0,1-15 0,-1 1 2,-4 0-5,9 5 7,-6-3-3,1 0-1,4 3 3,-4-6 1,1 2 1,-1-3-1,-1-1 4,3-1-7,-4 1 3,0-4-4,1 1 5,3-3-1,-9-9-2,6 19 7,1-10-6,-7-9 0,6 12 4,-6-12 1,9 11-1,-9-11 8,0 0 16,0 0-4,21 3 1,-21-3 0,0 0-7,25-22 0,-14 7-5,3-2 1,-3-2-3,3 0-2,-6-2-3,3 2 3,-1-2-1,-3 7-1,1-5-6,-5 0 5,6 3-4,-4 2 0,0-3 1,-2 3 1,0-4-5,1 1 5,-3 1-5,-1 16 1,0-32 1,0 16-2,-1 0-1,1 16 3,-7-32-3,7 19 0,-3-4-1,1 4-3,2 13 3,-7-24 0,6 14-2,1 10 0,-9-19 0,9 19 3,-1-15-7,1 15-3,0 0 0,-5-17-3,5 17 1,0 0-1,-8-11-1,8 11 2,0 0-2,0 0 6,0 0-4,0 0 2,0 0-1,0 0 0,0 0-2,-29 18 3,29-18 2,-3 16-1,3-16 2,-3 19-1,3-19 2,-2 24-2,2-24 4,0 22-1,2-9 1,-2-13 1,5 23 4,0-11-1,-2 0-2,4 2 3,1-2 2,2 0-2,0-6 6,0 2-7,0 0-10,3-2-46,-13-6-46,28 4-79,-11-4-83,4-2-572,1 0-315</inkml:trace>
          <inkml:trace contextRef="#ctx0" brushRef="#br0" timeOffset="980.0745">-6682-307 2437,'0'0'-159,"0"0"37,0 0 19,0 0 16,0 0 24,0 0 4,0 0 15,0 0 25,0 0 8,0 0 31,0 0 5,0 0 5,0 0 16,0 0 19,0 0 3,0 0 10,0 0 8,0 0 5,0 0 7,0 0 8,0 0-8,0 0-10,0 0-9,0 0-11,0 0-6,0 0-6,0 0-7,0 0-5,0 0-3,0 0-11,6-32-1,-6 32 1,0 0-8,0 0-1,0 0-4,4-27 0,-4 27 0,0 0-7,0 0 1,6-13 0,-6 13-4,0 0-6,0 0 8,0 0-8,0 0-1,0 0-1,0 0-2,0 0-3,0 0 0,7-17 6,-7 17 0,0 0-3,0 0-2,0 0 6,0 0-4,0 0 0,0 0-3,0 0 4,0 0 2,0 0-5,0 0 4,0 0-3,5 53 5,-5-53-3,0 21-3,0-21 5,-2 26-1,2-26 1,-2 28-4,1-14 3,1-14-3,-4 31 4,4-15 3,0-16-6,-3 31 0,3-17-1,0-14 8,-2 28-7,1-13 1,1-15-2,-3 25 8,3-25-5,0 27 4,0-27-4,0 22 5,0-22-3,0 21-2,0-21 1,0 0 1,0 27 0,0-27-1,0 0 3,-4 18-3,4-18 3,0 0-2,0 0 2,0 0-2,0 22 0,0-22 1,0 0-1,0 0 1,0 0 2,0 21-4,0-21-5,0 0-5,0 0-1,0 0 3,0 0-3,0 16 0,0-16 5,0 0 1,0 0 0,0 0 7,0 0 1,0 0-8,0 0 5,0 0-2,0 0 1,0 0 3,-18 4 4,18-4 8,0 0-2,0 0 3,0 0 4,0 0-3,0 0 5,0 0-7,-40-13 0,40 13 3,0 0 0,0 0-4,-16-6 0,16 6 0,0 0-3,0 0 2,0 0-4,-15-8 0,15 8 1,0 0-7,0 0 5,0 0-1,0 0 0,0 0-2,0 0-5,0 0 6,0 0-3,0 0-2,0 0 5,0 0-8,53-12 5,-38 10-2,-15 2-5,29-3 6,-29 3 0,25-5-1,-25 5 0,22-4 5,-22 4-23,16-6-19,-16 6-29,0 0-51,19-6-50,-19 6-54,8-7-69,-8 7-471,0 0-173</inkml:trace>
          <inkml:trace contextRef="#ctx0" brushRef="#br1" timeOffset="-42291.9955">-6525 106 1718,'0'0'-137,"0"0"1,0 0 20,0 0 13,0 0 9,0 0 11,0 0 10,0 0 13,0 0 8,0 0 7,0 0 3,0 0 3,0 0 14,0 0-3,0 0 1,0 0 5,0 0 4,0 0 2,0 0 2,0 0-1,0 0 8,0 0-4,0 0 13,0 0-6,0 0 8,0 0-3,0 0 14,0 0-6,0 0-3,0 0 4,0 0 3,0 0 2,0 0-5,0 0-1,0 0 4,0 0-4,0 0 18,0 0-8,0 0-10,0 0 9,0 0 1,0 0-3,0 0 12,0 0-7,0 0 2,0 0 17,0 0-1,0 0-22,0 0-1,0 0-4,0 0 1,0 0 11,0 0-12,0 0 12,0 0-2,0 0 1,0 0 9,0 0-6,0 0 2,0 0-1,0 0-6,0 0 4,0 0 2,0 0-11,0 0 7,0 0 6,0 0-3,0 0-4,0 0-1,0 0 1,0 0 0,0 0 10,0 0-12,0 0 19,0 0 3,0 0-7,0 0 1,0 0-3,0 0 2,0 0-8,0 0 11,0 0-8,0 0-3,0 0-5,0 0 7,0 0-5,0 0-7,33-25 4,-33 25-11,0 0 8,0 0-4,0 0-5,0 0 5,0 0-4,0 0-1,0 0 3,0 0-7,0 0 10,0 0-7,0 0-2,0 0 1,0 0 7,0 0-6,0 0 3,0 0 5,0 0-7,0 0 4,0 0 3,0 0-5,0 0 6,0 0-5,0 0-2,0 0 3,0 0-2,0 0 4,0 0-5,0 0 4,0 0-10,0 0 7,0 0-5,0 0 1,0 0 1,0 0-1,0 0-3,3-16 7,-3 16-1,0 0 2,0 0 0,0 0 3,0 0-4,0 0 0,0 0 16,0 0-21,0 0-1,0 0 4,0 0-2,0 0 3,0 0-9,0 0 4,0 0-1,0 0 2,0 0-10,0 0 8,0 0 1,0 0 1,0 0-8,0 0 2,0 0 2,0 0-1,0-20 3,0 20-4,0 0 3,0 0-5,0 0 1,0 0-3,0 0 7,0 0-2,0 0-2,0 0 1,0 0-4,0 0 2,0 0-2,0 0 7,0 0-5,0 0 7,0-21-10,0 21 5,0 0 5,0 0-4,0 0-2,0 0 6,0 0-5,0 0 3,0 0-6,0 0 2,0 0 5,0 0 2,0 0 1,0 0-3,0 0-1,0 0 6,0 0 3,0 0-3,0 0-1,0 0 5,0 0-7,0 0-1,0 0 4,0 0-2,0 0-2,0 0-1,0 0-1,3-19 5,-3 19-3,0 0-2,0 0 1,0 0-1,0 0 1,0 0 3,0 0 1,0 0-4,0 0 0,0 0-4,0 0 1,0 0 2,0 0-2,0 0 0,0 0 3,0 0-4,0 0 5,0 0-1,0 0 1,0 0-3,0 0 2,0 0 2,0 0-2,0 0-1,0 0 2,0 0-3,7-14 0,-7 14 0,0 0 1,0 0-3,0 0 3,0 0 3,0 0-2,0 0-3,0 0 4,0 0-6,0 0 1,0 0-2,0 0 5,0 0-4,0 0 4,0 0-5,0 0 4,0 0-2,0 0-2,0 0 8,5-16-3,-5 16-8,0 0 5,0 0-1,0 0 4,0 0-5,0 0 1,0 0 5,0 0-2,0 0 1,0 0-4,0 0 3,0 0-3,0 0 0,0 0 10,0 0-9,0 0 1,0 0-1,0 0-4,0 0 3,0 0 1,0 0-5,7-17 7,-7 17-4,0 0 2,0 0 1,0 0 3,0 0 0,0 0-7,0 0 1,0 0 2,0 0-4,0 0 2,0 0 1,6-14 0,-6 14 0,0 0-1,0 0-2,0 0 4,0 0 3,0 0-4,0 0 2,0 0 0,0 0 1,0 0-2,0 0 0,10-12 0,-10 12 0,0 0-3,0 0 3,0 0 0,0 0-3,0 0 1,0 0 3,8-14 2,-8 14-5,0 0 0,0 0 2,0 0 1,0 0-6,15-7 6,-15 7 1,0 0-2,0 0-2,0 0 0,0 0 4,0 0-3,10-15-2,-10 15-1,0 0 7,0 0-6,0 0 3,0 0-3,0 0 0,0 0 2,0 0 3,15-9-4,-15 9 3,0 0-1,0 0 0,0 0-4,0 0 3,0 0 1,0 0 1,15-7 0,-15 7-3,0 0 0,0 0 5,0 0-4,0 0-3,13-8 0,-13 8 1,0 0 3,0 0-2,0 0 0,0 0 0,15-8 7,-15 8-6,0 0 2,0 0-4,0 0 3,0 0-3,17-7 5,-17 7-3,0 0 3,0 0-3,0 0 2,0 0-4,18-5 1,-18 5 0,0 0-1,0 0 4,0 0-5,0 0 1,18-7 4,-18 7 3,0 0-4,0 0 5,0 0-6,17-5 2,-17 5 2,0 0-3,0 0 0,0 0 0,13-7 1,-13 7-5,0 0 7,0 0-1,0 0-7,0 0 4,0 0-2,16-7 4,-16 7-1,0 0 0,0 0 0,0 0-2,0 0 3,0 0-2,0 0 2,17-5-1,-17 5-1,0 0-1,0 0 2,0 0 2,0 0-5,0 0 3,0 0-5,18-7 2,-18 7 6,0 0-4,0 0 2,0 0-4,18-2 5,-18 2-1,0 0 0,0 0-2,0 0-3,0 0 12,0 0-9,0 0-5,20-3 1,-20 3 1,0 0 2,0 0 3,0 0-1,0 0-1,0 0 2,22-3-5,-22 3 8,0 0-9,0 0 7,0 0-2,0 0 2,0 0-2,23-2-6,-23 2 8,0 0-1,0 0-2,0 0 1,0 0 1,0 0-2,23 1-1,-23-1 4,0 0-1,0 0-6,0 0 7,0 0-2,0 0 4,21 1-4,-21-1 2,0 0-2,0 0-4,0 0-2,22 0 6,-22 0 0,0 0-3,0 0 1,0 0 1,0 0 0,0 0-3,0 0 1,0 0 0,0 0-6,20 1 11,-20-1-2,0 0 0,0 0-4,0 0 4,0 0 2,0 0-4,0 0-1,16 7 6,-16-7-6,0 0 0,0 0 2,0 0 4,0 0-2,0 0-1,0 0 5,17 3-7,-17-3 2,0 0 0,0 0 1,0 0-2,0 0 1,0 0 1,0 0-1,13 9 4,-13-9-3,0 0-5,0 0 8,0 0-3,0 0-4,17 7 8,-17-7-9,0 0 4,0 0 0,0 0-4,0 0 0,14 7 1,-14-7-1,0 0 0,0 0 3,0 0-5,0 0 7,0 0-5,12 9 0,-12-9 0,0 0 0,0 0 1,0 0-1,0 0 8,13 12 0,-13-12-4,0 0-1,0 0 4,0 0-5,13 10 1,-13-10 8,0 0-7,0 0 4,0 0-7,12 9 7,-12-9-7,0 0 2,0 0 10,0 0-11,12 10 4,-12-10-2,0 0 4,0 0-12,0 0 7,10 11 1,-10-11 0,0 0-1,0 0-3,0 0 1,9 12 2,-9-12 1,0 0-2,0 0 2,0 0 4,0 0-1,0 0-3,12 11 0,-12-11 0,0 0 0,0 0-5,0 0-1,0 0 6,5 15-4,-5-15 6,0 0-2,0 0 1,0 0 0,0 0 1,5 14 4,-5-14-2,0 0-1,0 0-3,0 0-4,7 19 9,-7-19-6,0 0 2,0 0-2,6 13 1,-6-13 4,0 0-4,0 0-4,0 0 5,5 18-2,-5-18 0,0 0-5,0 0 8,0 0-1,7 18-2,-7-18 2,0 0-2,0 0-3,0 0 4,0 0-3,1 19 0,-1-19 3,0 0 2,0 0-1,4 17 6,-4-17-9,0 0 1,0 0 4,3 17-6,-3-17 7,0 0-9,0 0 7,0 0-4,2 18 2,-2-18 1,0 0-1,0 0 4,0 0 0,3 17-3,-3-17 2,0 0-4,0 0-1,0 0 4,3 16-1,-3-16-2,0 0 3,0 0-1,0 0-2,2 19 1,-2-19 0,0 0 0,0 0 1,0 0-3,0 0-2,0 0 3,0 23 1,0-23-6,0 0 2,0 0 6,0 0-8,0 0 5,0 18 2,0-18-1,0 0 0,0 0-4,0 0 3,0 0 6,0 0-10,0 0 8,2 20-6,-2-20 2,0 0-1,0 0 9,0 0-3,0 0-5,0 0 1,0 0-2,0 0 0,0 0 4,-2 21 2,2-21 3,0 0-7,0 0 4,0 0-4,0 0 0,-5 17 0,5-17 1,0 0-2,0 0 5,0 0-2,0 0-4,0 0 3,-3 21-2,3-21 2,0 0-1,0 0 0,0 0-4,0 0 4,0 0 3,0 16-1,0-16-3,0 0-1,0 0 4,0 0-1,0 0 3,0 0-4,0 0-2,0 0 2,-7 17-3,7-17 4,0 0-3,0 0 1,0 0-3,0 0 5,0 0-5,-7 15 4,7-15 5,0 0-6,0 0 2,0 0-2,0 0 2,0 0-6,0 0 6,-8 15-5,8-15 3,0 0 0,0 0 1,0 0 0,0 0 0,0 0 1,0 0 7,-8 14-11,8-14 3,0 0-1,0 0 1,0 0 0,0 0 4,0 0-5,-7 12-1,7-12 10,0 0-7,0 0 1,0 0 3,0 0-2,0 0-1,-13 11-4,13-11 2,0 0 4,0 0 1,0 0-9,0 0 1,0 0 6,0 0-8,0 0 6,-8 13-4,8-13 2,0 0-2,0 0 3,0 0-4,0 0 3,0 0 1,-12 9-1,12-9 2,0 0 0,0 0 2,0 0-2,0 0-6,0 0 5,-13 11-1,13-11 1,0 0 2,0 0-2,0 0 0,0 0 3,-12 10-7,12-10 4,0 0 0,0 0-4,0 0 4,0 0 2,-13 10-4,13-10 2,0 0-1,0 0 1,0 0 0,0 0 0,-13 9-1,13-9-1,0 0 1,0 0 5,0 0-3,0 0-2,0 0 1,-13 9 4,13-9 1,0 0-8,0 0 6,0 0-7,0 0 4,0 0 0,0 0-2,0 0 2,-20 6-2,20-6 4,0 0-1,0 0 0,0 0 2,-15 5-2,15-5 2,0 0-5,0 0 8,0 0-5,0 0-2,-23 3 2,23-3 3,0 0-4,0 0 0,0 0 0,0 0-1,0 0-3,-20 1 12,20-1-16,0 0 8,0 0 0,0 0 4,0 0 1,0 0 7,-21 0-8,21 0-6,0 0 6,0 0-2,0 0 2,0 0-1,0 0-3,0 0 0,0 0-5,0 0 5,-27-3-1,27 3-2,0 0-1,0 0 2,0 0 8,0 0-10,0 0 11,0 0-7,-23-2 5,23 2-9,0 0 6,0 0 0,0 0-4,0 0 5,-22-2-4,22 2-1,0 0 5,0 0-5,0 0 4,0 0-7,-18-5 5,18 5 4,0 0-4,0 0-4,0 0 7,0 0-7,-21-3 9,21 3-2,0 0-3,0 0 4,0 0-2,-22-2 1,22 2-4,0 0 3,0 0-3,0 0 5,-18-7-2,18 7-2,0 0 0,0 0 3,0 0 1,-18-2 0,18 2-2,0 0 0,0 0 0,-15-9-4,15 9 12,0 0 6,-18-6 3,18 6 3,0 0 0,-12-8 2,12 8-2,0 0-1,0 0-5,-18-8-1,18 8-3,0 0-1,0 0 0,-17-9 1,17 9-6,0 0 7,0 0-5,0 0 2,-18-8-3,18 8 3,0 0 0,0 0 0,0 0 3,0 0-2,-13-11 14,13 11-10,0 0 0,0 0-5,0 0-1,0 0 2,-12-10 0,12 10-1,0 0 1,0 0-1,0 0-3,0 0 2,-11-10 0,11 10 5,0 0-1,0 0 1,0 0-5,-12-13 2,12 13 3,0 0-3,0 0-3,0 0-1,-13-11 3,13 11-4,0 0 0,0 0 3,0 0-7,-10-13 2,10 13 0,0 0 2,0 0-3,0 0 5,-11-11-3,11 11 0,0 0 0,0 0 0,0 0-1,-9-12 0,9 12-1,0 0 4,0 0 1,0 0 1,-10-16-1,10 16 3,0 0-2,0 0 0,0 0-2,-6-14 0,6 14-3,0 0 2,0 0-4,0 0 4,-7-17 1,7 17 1,0 0-2,0 0-3,0 0 3,0 0-3,-5-16 3,5 16 0,0 0 2,0 0-2,0 0 1,0 0-1,-6-16 0,6 16 0,0 0-1,0 0 1,0 0-3,0 0 2,-5-15 0,5 15 0,0 0-6,0 0 4,0 0-5,0 0 1,0-24 3,0 24 1,0 0 0,0 0-3,0 0 1,0 0-1,0 0 1,1-23 1,-1 23-1,0 0-2,0 0 4,0 0-2,4-20-1,-4 20-3,0 0 2,0 0 2,0 0 1,3-20-4,-3 20 2,0 0 0,0 0-2,3-18-1,-3 18 3,0 0 0,0 0-1,5-14 1,-5 14 1,0 0-1,0 0 1,5-17-2,-5 17 1,0 0 0,0 0 1,5-21-2,-5 21 2,0 0-1,0 0 0,3-17 0,-3 17-5,0 0 2,9-17-3,-9 17-9,0 0-8,10-18-18,-10 18-16,6-12-23,-6 12-24,12-17-35,-12 17-51,11-17-32,-2 8-53,-4 0-455,3-3-119</inkml:trace>
        </inkml:traceGroup>
        <inkml:traceGroup>
          <inkml:annotationXML>
            <emma:emma xmlns:emma="http://www.w3.org/2003/04/emma" version="1.0">
              <emma:interpretation id="{8652891F-809E-4C14-97D6-E0CD1A5C8DF9}" emma:medium="tactile" emma:mode="ink">
                <msink:context xmlns:msink="http://schemas.microsoft.com/ink/2010/main" type="inkWord" rotatedBoundingBox="8907,9261 10154,9259 10156,10135 8908,10137"/>
              </emma:interpretation>
              <emma:one-of disjunction-type="recognition" id="oneOf1">
                <emma:interpretation id="interp5" emma:lang="en-US" emma:confidence="0.5">
                  <emma:literal>020</emma:literal>
                </emma:interpretation>
                <emma:interpretation id="interp6" emma:lang="en-US" emma:confidence="0">
                  <emma:literal>0920</emma:literal>
                </emma:interpretation>
                <emma:interpretation id="interp7" emma:lang="en-US" emma:confidence="0">
                  <emma:literal>010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030</emma:literal>
                </emma:interpretation>
              </emma:one-of>
            </emma:emma>
          </inkml:annotationXML>
          <inkml:trace contextRef="#ctx0" brushRef="#br0" timeOffset="2667.0897">-3276-12 2190,'0'0'-108,"-3"-12"40,3 12 49,0 0 36,0 0 31,0 0 14,-7-15 18,7 15 15,0 0-4,0 0 4,0 0 2,0 0-8,-1-16-3,1 16-10,0 0-4,0 0-8,0 0-5,0 0-9,0 0-3,0 0-8,0 0-5,0 0-4,0 0-5,0 0-1,0 0-5,0 0-5,0 0-2,0 0-3,0 0 1,0 0-2,0 0-4,0 0-3,0 0 1,0 0 1,0 0 1,0 0-4,0 0 0,0 0 5,15 50-2,-11-30-1,1-2 0,2 6-1,1 0 4,-1 1 0,1-1 1,0 1 1,-1-3-4,0-4 4,-1 3-7,-1-4 2,2 2 1,0-5-2,-1 0 3,-1-2-3,2-2 1,-7-10 4,10 19 0,-4-13 2,-6-6-2,15 12 3,-7-7-2,-8-5 3,17 1 5,-17-1 8,0 0 7,0 0 5,33-21 0,-25 12-2,-3-5-4,2-2-3,-2 0-3,0-6-4,-2 6-2,-3-8-1,2 2-1,-2 1-6,1-2 0,-2 2-4,1 0 2,-2 2-4,2 0-1,-3 1 2,-2 1-2,0-2-3,3 6 1,2 13-5,-8-27 3,3 18 3,0-4-3,5 13-3,-12-20 3,9 10-3,3 10-1,-10-11-2,10 11 0,-5-12-2,5 12-3,0 0-1,-15-5 0,15 5 0,0 0 1,0 0 3,-19 26-2,19-26 1,-4 26 0,6-7 2,0 5 5,6-1-1,2 4 0,0-4-3,0-1-10,3 2-9,-2-5-11,3-3-19,-1 1-23,2-7-52,0-4-71,3-2-117,-2-4-493,-16 0-270</inkml:trace>
          <inkml:trace contextRef="#ctx0" brushRef="#br0" timeOffset="3427.0825">-2700 78 2365,'0'0'-166,"0"0"31,0 0 22,0 0 20,0 0 20,0 0-5,0 0 8,-25 42 14,25-42 11,0 0 3,0 0 14,0 0 15,0 0 30,-10 13 23,10-13 20,0 0 24,0 0 28,0 0 17,0 0 6,0 0-5,0 0-3,0 0-3,0 0-6,0 0-5,-33-22-1,33 22-9,-12-16-16,12 16-5,-11-18-12,11 18-4,-9-20-9,9 20-6,-8-17-1,8 17-9,-3-19-3,3 19-5,0-21-7,0 21-1,0 0-7,5-27 0,-5 27-6,5-15-18,-5 15-16,8-13-14,-8 13-13,18-9-15,-18 9-8,20-2-9,-20 2-14,0 0 12,37 11-2,-29-3 0,-8-8 18,13 24 0,-8-8 3,0-2 10,-5-14-9,0 36 14,-2-20 7,-3 2-2,2 2-1,-2-2 12,0 0-5,-2 2 6,1-3 2,-2 1 3,1 1-1,-1 0 12,1 0-1,0-2 3,-1-1 4,0 1 0,1-1 10,2-2 4,0-2 9,0 3 10,0-4 7,5-11 8,-8 18 12,8-18 10,-5 13 3,5-13 1,-3 11 3,3-11-1,0 0-1,-3 14-6,3-14 0,0 0-3,0 0 0,0 0-12,0 0-2,0 0-3,8 16-5,-8-16 1,16 3-4,-16-3 1,0 0-8,30 0 1,-30 0-4,28-3 2,-28 3-5,32-2-3,-16 0 1,-16 2-1,28-5-3,-28 5 2,24-2-3,-24 2-3,18-3-1,-18 3-7,0 0-34,21-4-32,-21 4-48,9-7-65,-9 7-134,11-10-468,-11 10-212</inkml:trace>
          <inkml:trace contextRef="#ctx0" brushRef="#br1" timeOffset="-39552.9762">-2482-287 2069,'0'0'-149,"0"0"26,0 0 24,0 0 30,0 0 12,0 0 15,0 0 17,0 0 30,0 0 10,0 0 16,0 0 5,0 0 18,0 0-1,0 0 3,0 0 10,0 0 3,0 0-11,0 0 1,0 0 1,0 0-4,0 0-6,0 0-1,0 0-9,0 0-3,0 0 0,0 0-12,0 0 5,0 0-3,0 0-8,0 0 2,0 0-5,0 0-4,0 0 1,28-24-1,-28 24-5,0 0 3,12-5-4,-12 5-4,0 0 8,13-6-4,-13 6 2,0 0 0,15-7-8,-15 7 5,0 0-2,15-7 2,-15 7-5,11-5 3,-11 5-3,0 0 1,15-7 3,-15 7-1,0 0-1,15-5 1,-15 5-4,0 0-3,13-4 4,-13 4-2,0 0 5,18-5-3,-18 5-4,15-3 1,-15 3-2,0 0 8,22-1 1,-22 1-6,16-1 1,-16 1 1,19 0-1,-19 0 1,0 0 2,23-1 1,-23 1-8,16 1 5,-16-1-8,0 0 2,0 0 0,22 0 3,-22 0-1,0 0 1,16 2 3,-16-2-2,0 0-4,15 6 1,-15-6 2,10 5-1,-10-5 4,0 0-2,15 11 0,-15-11 2,7 7 3,-7-7-4,0 0-1,14 11 1,-14-11 2,7 9-5,-7-9 2,10 6 2,-10-6-2,0 0 0,10 11 2,-10-11-3,8 10-1,-8-10 5,0 0-5,8 12 8,-8-12-4,7 10 4,-7-10-8,7 11 3,-7-11 1,0 0 7,5 16-6,-5-16 2,5 13-7,-5-13 1,1 15 1,-1-15 5,4 16 3,-4-16-8,1 15 2,-1-15 3,2 18 0,-2-18-1,0 15 1,0-15-3,2 19 0,-2-19 3,-2 15-3,2-15 2,-2 20 1,2-20-8,-5 17 6,5-17-2,0 0 1,-6 28 1,6-28 0,-4 15-2,4-15 2,-6 15 3,6-15-6,-5 16 6,5-16 0,-7 15 4,7-15-8,-10 14 1,10-14 0,-8 17-1,8-17 2,-10 12-1,10-12 0,-10 11 1,10-11-1,-13 15 2,13-15-2,-12 14 4,12-14-7,-15 11 2,15-11 1,-14 12-1,14-12 3,-15 11-2,15-11 2,-14 10 1,14-10 1,-13 7-4,13-7 1,0 0 4,-18 11-5,18-11-2,-15 4 4,15-4 1,-15 6-3,15-6-2,0 0-1,-23 8 4,23-8 3,-15 4-5,15-4 5,0 0 1,-21 6-4,21-6 1,0 0-3,-18 3 0,18-3 0,0 0 3,0 0 3,-20 5-5,20-5 7,0 0-1,0 0-4,-28-2 2,28 2-3,0 0 12,-24-6 7,24 6-3,-18-6 1,18 6-2,-20-7 3,20 7 4,-18-6-2,18 6 2,-18-9 3,18 9 2,-17-8 5,17 8-2,-14-12-2,14 12-1,-15-11 4,15 11 5,-14-9-4,14 9-2,-13-11 1,13 11 1,-10-11 1,10 11-4,-11-12 3,11 12-5,-10-11 2,10 11-6,0 0-3,-13-17 0,13 17 0,-9-15-2,9 15 2,-8-14-3,8 14-1,0 0-3,-7-21 1,7 21-5,-6-14 2,6 14-1,0 0 0,-7-21 5,7 21-4,0 0 1,-5-19 0,5 19 1,0 0-1,-3-19 5,3 19-6,0 0 1,-5-19-4,5 19-3,0 0 5,-2-20-5,2 20 3,0 0-2,0 0-2,0-22-2,0 22-3,0 0 3,0-19-1,0 19-1,0 0 0,0 0-1,0 0-2,2-28 6,-2 28-7,5-12 4,-5 12-1,0 0 1,7-23 1,-7 23-3,5-13-1,-5 13 1,6-13-3,-6 13-2,7-15 5,-7 15-4,10-14 3,-10 14-4,8-16 4,-8 16-2,13-12 0,-13 12-3,13-13 1,-13 13-1,14-12-1,-14 12 4,18-13-1,-18 13-1,15-12-3,-7 6 4,-8 6 0,17-10 0,-8 4 3,-9 6-3,19-10-4,-11 5 2,-8 5-3,18-7-1,-8 1-3,-10 6-2,20-8-5,-9 4-8,-11 4-3,22-8-7,-11 6-12,-11 2-7,24-7-12,-13 7-11,-11 0-18,27-5-20,-12 5-18,-15 0-39,29-5-37,-12 4-61,1-1-427,0-1-59</inkml:trace>
        </inkml:traceGroup>
        <inkml:traceGroup>
          <inkml:annotationXML>
            <emma:emma xmlns:emma="http://www.w3.org/2003/04/emma" version="1.0">
              <emma:interpretation id="{D944A050-3F5C-437D-B86E-3D93D54817DE}" emma:medium="tactile" emma:mode="ink">
                <msink:context xmlns:msink="http://schemas.microsoft.com/ink/2010/main" type="inkWord" rotatedBoundingBox="12193,8992 13406,8990 13408,10264 12195,10266"/>
              </emma:interpretation>
              <emma:one-of disjunction-type="recognition" id="oneOf2">
                <emma:interpretation id="interp10" emma:lang="en-US" emma:confidence="0.5">
                  <emma:literal>us</emma:literal>
                </emma:interpretation>
                <emma:interpretation id="interp11" emma:lang="en-US" emma:confidence="0">
                  <emma:literal>83</emma:literal>
                </emma:interpretation>
                <emma:interpretation id="interp12" emma:lang="en-US" emma:confidence="0">
                  <emma:literal>883</emma:literal>
                </emma:interpretation>
                <emma:interpretation id="interp13" emma:lang="en-US" emma:confidence="0">
                  <emma:literal>983</emma:literal>
                </emma:interpretation>
                <emma:interpretation id="interp14" emma:lang="en-US" emma:confidence="0">
                  <emma:literal>833</emma:literal>
                </emma:interpretation>
              </emma:one-of>
            </emma:emma>
          </inkml:annotationXML>
          <inkml:trace contextRef="#ctx0" brushRef="#br0" timeOffset="4672.0736">0 115 2254,'7'-11'-128,"-7"11"35,0 0 35,10-17 44,-10 17 14,0 0 22,5-14 13,-5 14 3,0 0 9,0 0 0,8-14-3,-8 14-6,0 0-2,0 0-5,0 0-4,0 0-10,0 0 14,8-14-21,-8 14 2,0 0-9,0 0 4,0 0-11,0 0 8,0 0-14,0 0 10,0 0 0,0 0-8,0 0 7,0 0 5,0 0-10,0 0 5,0 0-3,12 39 3,-11-28 1,4 3 1,-3 2-1,1 3 0,2 2 1,0 2-1,0 1 7,2-1-3,0 3 3,-1 0-3,1-1 6,1-2-8,-3 0 3,3-4-5,-1-1 4,-2-1 4,1-3-6,3 1 4,-6-4-1,4 1-1,-7-12 9,10 17-3,-6-11 21,-4-6 7,14 12 10,-14-12 3,16 0-1,-16 0-2,18-14-1,-8 2-6,4-4-3,-3-3-6,-1-3-1,0-2-9,0-2 1,0-3-1,0-3-5,-4 4-4,1 3-2,-2 1-1,-2 2 2,-1 2-3,0 0-6,-2 0 3,-2 1-1,0 6 0,2 13-5,-1-29 1,-3 16 3,-1 0 0,5 13-4,-8-19-4,8 19 0,-5-16-2,5 16 6,-8-14-9,8 14 1,-7-10 0,7 10 3,0 0-5,-13-6-3,13 6 2,0 0 3,0 0 2,0 0 1,0 0 1,-17 38 2,17-23 0,5 4 5,0-1-4,2 4 2,3-2-1,-2 0 5,5 0-3,1-2-13,-1-1-30,0-3-43,0-5-47,2 0-55,2-4-77,3 0-425,-1-3-45</inkml:trace>
          <inkml:trace contextRef="#ctx0" brushRef="#br0" timeOffset="5251.1286">630 172 2050,'0'0'-51,"0"0"53,0 0 15,0 0 29,0 0 6,-18-11 9,18 11 10,0 0 9,0 0-3,0 0-8,-3-20-10,3 20-3,0 0-2,0 0-9,0 0-6,6-26-7,-6 26 3,0 0-9,0 0-6,12-18 1,-12 18-2,0 0-8,13-11-1,-13 11 0,0 0-25,20 0-11,-20 0-11,0 0-1,26 18-11,-26-18-8,12 14 14,-5-5-4,-7-9 0,11 22 4,-11-22 1,4 20 12,-4-20 3,1 16 23,-1-16-21,2 19 2,-2-19 8,-2 15-13,2-15 6,0 16 5,0-16 1,-3 17-3,3-17 4,0 0 0,-3 19 1,3-19 5,0 0 2,-2 14 24,2-14 15,0 0 20,0 0 10,0 0 4,0 20 2,0-20-5,0 0-2,0 0 0,0 0-5,0 0-5,0 0-9,21 9-2,-21-9-6,0 0-6,22 1 0,-22-1-1,0 0-4,23 3-4,-23-3-2,18 8-2,-6 1-5,-12-9-3,16 14-8,-6-3-14,-3 1-3,0 0 3,-4 1-8,-1 2 6,-2-15 3,-2 29-1,0-15 1,-3 0 1,-1 2 2,-1-2 7,-3-1-2,0 0 3,-1-2 2,-1-3-3,-1 0-14,1-2-24,12-6-25,-25 7-56,15-6-64,10-1-105,-23-2-363,23 2 15</inkml:trace>
          <inkml:trace contextRef="#ctx0" brushRef="#br1" timeOffset="-37360.8827">625-565 1983,'0'0'-120,"0"0"24,0 0 24,0 0 12,0 0 11,0 0 8,0 0 27,0 0-11,17-21 7,-17 21 11,0 0 3,0 0 15,13-9 1,-13 9 5,0 0 2,15-11 9,-15 11 11,0 0-16,13-10 5,-13 10-6,13-10 9,-13 10-7,12-8 3,-12 8-4,0 0-1,23-12-7,-23 12 11,13-8-15,-13 8-5,19-9 3,-19 9-1,16-8-10,-16 8 14,15-5-6,-15 5-3,17-4-8,-17 4 10,0 0-4,23-5-1,-23 5 5,0 0-4,24-2-7,-24 2 11,0 0-11,29 0 10,-29 0-8,21 2 1,-21-2 0,22 5 2,-22-5-1,19 4-5,-19-4 8,20 8 7,-20-8-11,22 5 6,-22-5-2,21 9-5,-8-1 7,-13-8 1,20 12-7,-10-5-3,-10-7 3,18 16 0,-8-8 3,0 1 0,-10-9 12,18 18-12,-8-11-1,-10-7-1,17 16 9,-10-7-7,-7-9-4,14 17 1,-14-17 13,10 14-13,-10-14-1,12 15 4,-12-15 6,7 16-19,-7-16 17,8 16-8,-8-16 11,6 19-10,-6-19 6,5 19 0,-5-19-7,4 22 9,-4-22-5,1 23 2,-1-23 4,0 23-12,0-23 19,0 21-13,0-21-3,-1 24-1,1-24 21,-4 21-12,4-21-7,-5 21 1,5-21 5,-5 19-2,5-19-2,-6 17 4,6-17-4,-8 14 3,8-14-1,-10 16-4,10-16 8,-9 11-3,9-11 3,0 0-3,-16 17 0,16-17 4,-13 11-1,13-11-3,-14 11 2,14-11 1,-16 9-1,16-9-5,-22 9 10,7-4-7,15-5 3,-23 11-1,12-5-5,11-6-3,-23 9 9,11-4-4,12-5-2,-23 12-5,13-8 8,10-4 0,-22 10-1,22-10 2,-19 7-3,19-7 4,-19 7-4,19-7-2,-19 5 5,19-5-5,-19 9 5,19-9 6,-21 4 2,21-4 16,-17 3-1,17-3-4,-16 7 0,16-7 1,0 0-4,-25 2 1,25-2 2,0 0 3,-18 5 10,18-5-2,0 0 2,-22 1 1,22-1-2,0 0-4,0 0 0,-24 0 5,24 0-8,0 0-1,-22 2-2,22-2 3,0 0-4,0 0 5,-28-3-5,28 3-1,0 0 4,-20-5 5,20 5 3,0 0 2,-21-3 8,21 3-5,-15-6 3,15 6 1,0 0 2,-22-7-5,22 7 0,-15-7 0,15 7-1,0 0-2,-20-10 4,20 10-1,-11-7 1,11 7-1,0 0 0,-17-14 0,17 14-1,-11-9 5,11 9-5,-13-11 2,13 11-1,-10-12-4,10 12 3,-12-15-3,12 15 3,-8-12-2,8 12-2,-10-13 5,10 13 6,0 0-5,-8-19-3,8 19-1,-5-15-4,5 15 1,0 0 1,-9-22 0,9 22-5,-1-18-8,1 18-3,-2-22-4,2 22 3,0-20-1,0 20-3,0-23-2,0 23 2,3-24-8,-3 24 2,7-24 0,-4 11-4,-3 13-2,10-27 0,-3 11-7,1 2-13,0-4-8,4 4-9,-4-4-6,4 1-2,-1-1-1,-2 2-2,4-3 2,-3 4-3,0-1-5,0 2 1,4-2-5,0-1-12,-4 4-9,5 1-9,-4 2-15,2 0-19,2 1-23,-2-2-29,4 3-36,-2 0-48,5 0-575,0 3-307</inkml:trace>
        </inkml:traceGroup>
        <inkml:traceGroup>
          <inkml:annotationXML>
            <emma:emma xmlns:emma="http://www.w3.org/2003/04/emma" version="1.0">
              <emma:interpretation id="{F077EFE2-72BC-4745-BAC4-4749FD4771D9}" emma:medium="tactile" emma:mode="ink">
                <msink:context xmlns:msink="http://schemas.microsoft.com/ink/2010/main" type="inkWord" rotatedBoundingBox="14729,9466 15647,9464 15648,10030 14730,10032"/>
              </emma:interpretation>
              <emma:one-of disjunction-type="recognition" id="oneOf3">
                <emma:interpretation id="interp15" emma:lang="en-US" emma:confidence="0.5">
                  <emma:literal>V4</emma:literal>
                </emma:interpretation>
                <emma:interpretation id="interp16" emma:lang="en-US" emma:confidence="0">
                  <emma:literal>04</emma:literal>
                </emma:interpretation>
                <emma:interpretation id="interp17" emma:lang="en-US" emma:confidence="0">
                  <emma:literal>094</emma:literal>
                </emma:interpretation>
                <emma:interpretation id="interp18" emma:lang="en-US" emma:confidence="0">
                  <emma:literal>64</emma:literal>
                </emma:interpretation>
                <emma:interpretation id="interp19" emma:lang="en-US" emma:confidence="0">
                  <emma:literal>694</emma:literal>
                </emma:interpretation>
              </emma:one-of>
            </emma:emma>
          </inkml:annotationXML>
          <inkml:trace contextRef="#ctx0" brushRef="#br0" timeOffset="6472.2254">2544-194 1870,'-9'-8'-68,"9"8"41,0 0 33,0 0 16,0 0 19,0 0 0,0 0-10,0 0-3,0 0 4,0 0-13,0 0 3,0 0-11,0 0-1,0 0-1,0 0-6,0 0-2,0 0 7,0 0-6,0 0-4,0 0 6,0 0-6,0 0 11,23 37-3,-16-25-11,-7-12 4,15 26 2,-7-13-6,1 5 5,-3-4 3,6 7-5,-2 1 8,0 1 0,-2-2-5,3 0 2,-2 0 8,2 1-9,1-4 1,-2 1-2,0-2 2,0-3 0,-2 1-3,0-3 4,-8-12 5,13 20-2,-4-11-4,-9-9 21,14 16 22,-14-16 15,10 10 14,-10-10-8,15 5 2,-15-5 2,0 0-6,20 1-1,-20-1-6,0 0-7,18-13-4,-18 13-1,17-21-6,-14 5-5,5-1-2,-3-2-6,0-2-2,-1-2-3,4-1-2,-5 0-5,2 1 0,-3 2 1,0-3-4,-1 3 0,1 2-3,-2-2-1,0 21-1,-3-35-2,1 16-3,2 19 1,-3-27 0,3 27-7,-5-23 0,5 23-3,-7-21 0,7 21-1,-5-12-1,5 12 0,0 0-2,-17-14 2,17 14 0,0 0-2,0 0 2,0 0-3,0 0 4,-33 21 7,33-21-5,-6 18-2,6-18 8,-2 27-5,4-8 4,-2-19 1,16 38 4,-7-16-3,2-2 2,1 1 0,-1-2 1,3-3-3,-3-1-3,1-3-25,1-3-35,-1-1-34,2-3-52,0-2-53,-14-3-61,23-2-420,-23 2-36</inkml:trace>
          <inkml:trace contextRef="#ctx0" brushRef="#br0" timeOffset="6910.9519">3213-155 1945,'0'0'-103,"0"0"28,0 0 15,0 0 20,0 0-4,0 0 13,0 0-5,0 0 7,0 0 4,0 0-7,0 0 7,0 0-3,0 0 16,0 0-2,0 0-8,0 0 9,0 0-6,0 0 9,-34 42-3,24-30 16,1 0 23,-1 1 3,1-1 0,-1 0 1,1 3 1,1-3-4,-2-1-8,2 3 3,8-14-8,-15 25 3,7-15 5,0 2-4,8-12-7,-9 18 6,9-18 1,-10 18 10,10-18 24,-5 14 2,5-14-3,0 0 8,-1 17 10,1-17 18,0 0 2,0 0-9,18 19-2,-5-16-6,-13-3-12,33 8 0,-10-6-5,7 3-8,3-3-9,0-1-54,4-2-46,2 0-64,1-5-60,-2 1-42,0-1-386,0-3 82</inkml:trace>
          <inkml:trace contextRef="#ctx0" brushRef="#br0" timeOffset="7231.9632">3379-108 1797,'0'0'-30,"0"0"36,0 0 20,-18-6 17,18 6 5,0 0-6,0 0-4,0 0-13,0 0 5,0 0-15,0 0-2,0 0 3,-25 10-5,25-10-7,0 0 1,-5 19-2,5-19 4,-2 27 4,4-5-7,-2-1 16,3 9-3,0 0-5,1 5 2,1 2 8,1 0-5,-2 0 3,-1-6 4,2-1-41,-2-7-60,2-3-87,0-6-186,2 0-165,3-5 240</inkml:trace>
        </inkml:traceGroup>
        <inkml:traceGroup>
          <inkml:annotationXML>
            <emma:emma xmlns:emma="http://www.w3.org/2003/04/emma" version="1.0">
              <emma:interpretation id="{62AD9028-E3DB-41DF-B25D-B117E949E061}" emma:medium="tactile" emma:mode="ink">
                <msink:context xmlns:msink="http://schemas.microsoft.com/ink/2010/main" type="inkWord" rotatedBoundingBox="17150,9370 18095,9368 18096,10039 17152,10041"/>
              </emma:interpretation>
              <emma:one-of disjunction-type="recognition" id="oneOf4">
                <emma:interpretation id="interp20" emma:lang="en-US" emma:confidence="0.5">
                  <emma:literal>05</emma:literal>
                </emma:interpretation>
                <emma:interpretation id="interp21" emma:lang="en-US" emma:confidence="0">
                  <emma:literal>095</emma:literal>
                </emma:interpretation>
                <emma:interpretation id="interp22" emma:lang="en-US" emma:confidence="0">
                  <emma:literal>95</emma:literal>
                </emma:interpretation>
                <emma:interpretation id="interp23" emma:lang="en-US" emma:confidence="0">
                  <emma:literal>65</emma:literal>
                </emma:interpretation>
                <emma:interpretation id="interp24" emma:lang="en-US" emma:confidence="0">
                  <emma:literal>695</emma:literal>
                </emma:interpretation>
              </emma:one-of>
            </emma:emma>
          </inkml:annotationXML>
          <inkml:trace contextRef="#ctx0" brushRef="#br0" timeOffset="8742.0649">4996-268 1410,'0'0'-78,"0"0"21,0 0 23,-21-7 42,21 7 8,0 0 14,0 0 31,0 0-12,-10-10 21,10 10 14,0 0 4,0 0 5,0 0 3,0 0 5,-9-16-3,9 16-2,0 0 6,0 0-9,0 0-2,0 0-9,0 0-9,0 0-5,0 0-6,0 0-5,0 0-16,0 0-5,0 0-5,0 0-3,0 0-8,0 0-3,0 0-4,0 0 1,0 0-2,0 0-5,0 0 1,0 0-2,0 0-1,0 0 4,0 0-4,28 54 1,-19-33 0,2-1 0,-1 3 2,3 5-2,2 2-1,0 1 2,2 0 3,-2-2-1,1-2-3,-1-1-1,-3-5 0,-1-2-1,2-1 0,-4-3 1,-1-1 0,-1-2-3,-7-12 2,13 21-1,-7-14 2,-6-7-4,10 18 0,-10-18 3,10 12-2,-10-12 1,10 10 3,-10-10 0,0 0 4,12 12-4,-12-12 1,0 0 2,0 0-1,0 0 0,0 0-1,33-17 0,-33 17-2,13-26-1,-5 12-4,-1-6-5,1 0-7,-1-4-2,1 2 0,-1-4-2,-2 2-2,1 1 5,-1 4 3,-3-5-3,1 8 1,-3-3 3,0 19-3,-1-35-1,-1 18 6,-1-1-1,3 18 5,-9-31-2,6 17-1,3 14-1,-10-26 1,5 14 5,5 12 0,-10-24-3,10 24 0,-10-16 7,10 16-2,-8-15 0,8 15-8,-8-12-3,8 12-2,0 0 1,-9-13-5,9 13 1,0 0 1,0 0-3,0 0 7,0 0-2,0 0 0,-38 19 2,38-19 0,-8 21-3,5-9 8,3-12 1,-7 28-5,7-28 3,0 26 2,0-11 1,0-15-2,5 30 1,-1-14 3,2 0 0,-1-1 2,3 1 1,2 0-18,4-4-43,-1 0-51,2-3-76,8-1-73,2 1-400,1-7 10</inkml:trace>
          <inkml:trace contextRef="#ctx0" brushRef="#br0" timeOffset="9299.1218">5664-134 1829,'0'0'-142,"0"0"10,0 0 22,-15 14 10,15-14 7,0 0 10,-10 10 26,10-10 11,-10 11 3,10-11 6,0 0 1,-11 17 12,11-17 4,-10 12 4,10-12 7,-7 18 13,7-18 5,-3 16 6,3-16 16,0 0-4,-2 24-1,2-24-1,2 19 7,-2-19-6,5 21 2,-5-21 2,8 19-2,-1-7 3,-7-12-3,13 21-3,-5-14-2,2 7 1,0-2-6,-2 0-8,2-1-2,2-1 1,-1 1 2,1-1 2,-2 0-1,2 1-1,-3-1 9,1 2-13,-10-12 9,17 18-2,-9-8-8,-8-10-4,10 17-1,-10-17 6,10 17-9,-10-17 12,5 13-10,-5-13 4,0 0-4,2 21 16,-2-21-7,0 0 1,0 0-5,-15 23 4,15-23 8,-12 8-9,12-8 15,-18 4 2,18-4-5,0 0-8,-38-6-29,38 6-54,-30-14-61,17 4-90,0-4-157,3 0 116</inkml:trace>
          <inkml:trace contextRef="#ctx0" brushRef="#br0" timeOffset="9523.6964">5677-94 1124,'0'0'74,"0"0"11,0 0 25,0 0 10,0 0-6,0 0-5,0 0-21,0 0-5,0 0-13,0 0-4,0 0-6,0 0-5,0 0-2,0 0-4,53 9-12,-31-6-58,6 3-78,0-3-71,3 0-127,1 0-234,-2-3 214</inkml:trace>
        </inkml:traceGroup>
      </inkml:traceGroup>
    </inkml:traceGroup>
    <inkml:traceGroup>
      <inkml:annotationXML>
        <emma:emma xmlns:emma="http://www.w3.org/2003/04/emma" version="1.0">
          <emma:interpretation id="{AE9E4D32-01C4-4E39-B422-4308D89F70B0}" emma:medium="tactile" emma:mode="ink">
            <msink:context xmlns:msink="http://schemas.microsoft.com/ink/2010/main" type="paragraph" rotatedBoundingBox="11001,8265 11458,8265 11458,8629 11001,8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8FBDD1-7F9B-46DB-9CCA-3ACBD97425AA}" emma:medium="tactile" emma:mode="ink">
              <msink:context xmlns:msink="http://schemas.microsoft.com/ink/2010/main" type="line" rotatedBoundingBox="11001,8265 11458,8265 11458,8629 11001,8629"/>
            </emma:interpretation>
          </emma:emma>
        </inkml:annotationXML>
        <inkml:traceGroup>
          <inkml:annotationXML>
            <emma:emma xmlns:emma="http://www.w3.org/2003/04/emma" version="1.0">
              <emma:interpretation id="{09633CF9-22BE-4EED-BC73-BDCCECB259E6}" emma:medium="tactile" emma:mode="ink">
                <msink:context xmlns:msink="http://schemas.microsoft.com/ink/2010/main" type="inkWord" rotatedBoundingBox="11001,8265 11458,8265 11458,8629 11001,8629"/>
              </emma:interpretation>
              <emma:one-of disjunction-type="recognition" id="oneOf5">
                <emma:interpretation id="interp25" emma:lang="en-US" emma:confidence="0.5">
                  <emma:literal>r</emma:literal>
                </emma:interpretation>
                <emma:interpretation id="interp26" emma:lang="en-US" emma:confidence="0">
                  <emma:literal>i</emma:literal>
                </emma:interpretation>
                <emma:interpretation id="interp27" emma:lang="en-US" emma:confidence="0">
                  <emma:literal>o</emma:literal>
                </emma:interpretation>
                <emma:interpretation id="interp28" emma:lang="en-US" emma:confidence="0">
                  <emma:literal>T</emma:literal>
                </emma:interpretation>
                <emma:interpretation id="interp2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4672.0736">0 115 2254,'7'-11'-128,"-7"11"35,0 0 35,10-17 44,-10 17 14,0 0 22,5-14 13,-5 14 3,0 0 9,0 0 0,8-14-3,-8 14-6,0 0-2,0 0-5,0 0-4,0 0-10,0 0 14,8-14-21,-8 14 2,0 0-9,0 0 4,0 0-11,0 0 8,0 0-14,0 0 10,0 0 0,0 0-8,0 0 7,0 0 5,0 0-10,0 0 5,0 0-3,12 39 3,-11-28 1,4 3 1,-3 2-1,1 3 0,2 2 1,0 2-1,0 1 7,2-1-3,0 3 3,-1 0-3,1-1 6,1-2-8,-3 0 3,3-4-5,-1-1 4,-2-1 4,1-3-6,3 1 4,-6-4-1,4 1-1,-7-12 9,10 17-3,-6-11 21,-4-6 7,14 12 10,-14-12 3,16 0-1,-16 0-2,18-14-1,-8 2-6,4-4-3,-3-3-6,-1-3-1,0-2-9,0-2 1,0-3-1,0-3-5,-4 4-4,1 3-2,-2 1-1,-2 2 2,-1 2-3,0 0-6,-2 0 3,-2 1-1,0 6 0,2 13-5,-1-29 1,-3 16 3,-1 0 0,5 13-4,-8-19-4,8 19 0,-5-16-2,5 16 6,-8-14-9,8 14 1,-7-10 0,7 10 3,0 0-5,-13-6-3,13 6 2,0 0 3,0 0 2,0 0 1,0 0 1,-17 38 2,17-23 0,5 4 5,0-1-4,2 4 2,3-2-1,-2 0 5,5 0-3,1-2-13,-1-1-30,0-3-43,0-5-47,2 0-55,2-4-77,3 0-425,-1-3-45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0:40.664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FFD5A90-CD4B-465F-8C7F-EEDCC2424336}" emma:medium="tactile" emma:mode="ink">
          <msink:context xmlns:msink="http://schemas.microsoft.com/ink/2010/main" type="inkDrawing" rotatedBoundingBox="6263,6759 13036,8478 12636,10054 5863,8335" semanticType="enclosure" shapeName="Other"/>
        </emma:interpretation>
      </emma:emma>
    </inkml:annotationXML>
    <inkml:trace contextRef="#ctx0" brushRef="#br0">6441 1890 1134,'17'-5'-85,"-17"5"12,0 0 25,0 0-5,0 0 32,0 0 5,0 0 4,0 0 12,0 0-2,0 0 9,0 0 5,0 0 6,20-2 15,-20 2-1,0 0 3,0 0 0,0 0-4,0 0-8,0 0 3,0 0-3,0 0-3,0 0-7,0 0-3,0 0-1,0 0-1,0 0 2,0 0-5,0 0-5,0 0 1,0 0-7,0 0 6,0 0-5,0 0 3,0 0-1,0 0 1,0 0 9,0 0-6,0 0 13,0 0-11,0 0-1,0 0 6,0 0-11,0 0 3,0 0-2,0 0 8,0 0-4,0 0 0,0 0 8,0 0-9,0 0-4,0 0 14,0 0-7,0 0-1,0 0 0,0 0 9,0 0-6,0 0 4,0 0 3,0 0 0,0 0-8,0 0 1,0 0-1,0 0 5,0 0 8,0 0 7,0 0 3,0 0 15,-55-10-18,55 10 18,0 0-6,-27-7 1,27 7-11,-16-2 3,16 2-6,0 0 12,-25-7-15,25 7-3,-16-3 8,16 3-7,0 0 7,-22-4 5,22 4-5,0 0 6,-20-6 1,20 6-5,0 0-2,-20-6-1,20 6-4,0 0 4,-18-6 2,18 6-8,0 0-8,-20-6 11,20 6-8,0 0-4,-21-4 4,21 4 0,0 0-7,-22-8 2,22 8-2,-14-4-7,14 4 3,0 0 0,-24-5 4,24 5-5,0 0-2,-23-5 12,23 5-3,-16-5-3,16 5-3,0 0-9,-22-4 6,22 4 10,0 0-18,-20-6 12,20 6 1,0 0-9,-20-5 4,20 5-4,0 0 4,-19-4 3,19 4-2,0 0-1,-17-5 0,17 5 7,0 0-8,0 0 12,-25-8-3,25 8-1,0 0 2,-16-3-15,16 3 2,0 0 7,-17-7 2,17 7-3,0 0-4,0 0 4,-21-8-1,21 8 1,0 0-1,0 0-1,-18-8-6,18 8 8,0 0-1,-14-5-4,14 5 3,0 0 6,0 0-5,-18-8-6,18 8 1,0 0 6,-16-8 1,16 8-4,0 0-5,0 0 10,-20-5-5,20 5 0,0 0 9,-15-8-15,15 8 7,0 0 0,-17-4-4,17 4 2,0 0 1,-16-7-7,16 7 15,0 0-9,0 0 6,-22-7-1,22 7-6,0 0 5,-18-5 3,18 5-5,0 0 3,-18-7-1,18 7-4,0 0 2,-18-7 3,18 7-9,0 0 6,-20-4-1,20 4-3,0 0 11,-18-8-9,18 8 1,0 0-3,-19-3 1,19 3 4,0 0-3,0 0 4,-23-7-4,23 7 2,0 0-3,0 0 3,-16-3-4,16 3 2,0 0 2,0 0-4,-17-6 10,17 6-6,0 0 0,0 0 8,-16-6-1,16 6-6,0 0 4,0 0-8,-20-5-7,20 5 7,0 0 5,0 0-8,-20-7-4,20 7 14,0 0-2,0 0-8,-23-5 8,23 5-7,0 0 7,-17-5-2,17 5 4,0 0 0,0 0-5,-21-6 5,21 6-3,0 0 6,0 0-9,-18-3-3,18 3 4,0 0 1,0 0 0,-20-3-4,20 3 0,0 0 2,0 0 5,0 0-9,-22-7 12,22 7-5,0 0-2,0 0-3,-20-4 8,20 4-4,0 0-3,0 0-1,0 0 3,-23-2-4,23 2 4,0 0 4,0 0-2,-21-3 3,21 3-9,0 0 5,0 0-2,-20-5 4,20 5-4,0 0 0,0 0 3,-22-2 2,22 2-7,0 0-2,0 0 3,-21-2-1,21 2 1,0 0-4,0 0 20,-20-3-16,20 3 4,0 0-1,0 0 3,-18-7 0,18 7-7,0 0 2,0 0 11,-20-2-5,20 2 3,0 0-4,0 0-16,0 0 13,-21-7 3,21 7-3,0 0 0,0 0-3,-20-3 0,20 3 8,0 0-7,0 0 4,-18-5-2,18 5 1,0 0 5,0 0-4,0 0-9,-20-6 3,20 6 13,0 0-12,0 0 7,0 0-7,-23-5 5,23 5 2,0 0-6,0 0 7,-24-7-7,24 7 1,-18-5 1,18 5-2,-20-7-3,20 7 13,-23-8-6,23 8-1,-21-5-2,21 5 2,-22-7-2,22 7 3,-21-5-3,21 5 2,-17-5 9,17 5-14,-16-7 0,16 7 2,0 0 2,-22-5 2,22 5-5,0 0 6,-15-7-7,15 7 8,0 0 4,0 0 2,-18-7 0,18 7 8,0 0-11,0 0 0,-15-6 8,15 6-11,0 0 8,0 0-5,-18-8 4,18 8-7,0 0 0,0 0 9,-17-7-15,17 7 9,0 0 0,0 0-4,-18-10 0,18 10-1,0 0 5,0 0-4,-15-4-2,15 4 3,0 0-6,0 0 3,0 0-7,-19-10 15,19 10-4,0 0-4,-17-8-2,17 8 2,-18-6-2,18 6 0,-22-7-3,22 7 4,-21-7-7,21 7 3,-20-8 5,20 8-5,-22-6-4,22 6 8,-21-7 4,21 7-7,-18-7 2,18 7 2,-17-5-1,17 5 4,0 0 0,-21-9-2,21 9 0,-15-5 0,15 5-1,0 0 3,-20-10-2,20 10-8,0 0 3,-21-7 1,21 7 3,-14-4 3,14 4 2,-20-8-8,20 8-2,-21-6-1,21 6 5,-23-10 1,23 10 6,-18-7-6,18 7 5,-20-5-4,20 5-2,-20-7-4,20 7 6,-15-7 3,15 7-9,0 0-1,-23-6 9,23 6-6,0 0 2,-18-6-2,18 6-1,0 0 10,-18-6-11,18 6 1,0 0 0,-17-5 2,17 5 5,0 0-8,0 0 7,-20-7-6,20 7-1,0 0-2,0 0 6,-20-5 2,20 5-4,0 0 2,0 0-5,-16-6 9,16 6-8,0 0 9,0 0-1,-23-6-8,23 6-1,-17-5 3,17 5-3,0 0 6,-21-6 2,21 6-3,-17-3-5,17 3 3,0 0 4,-23-7 0,23 7-2,-17-5-1,17 5 2,0 0-5,-23-5 3,23 5 2,-16-4-1,16 4 0,0 0 2,-22-5-4,22 5 6,0 0-9,-20-6 10,20 6-6,0 0 1,-16-5-4,16 5 7,0 0-5,0 0 5,-22-5-2,22 5-6,0 0 6,0 0 5,-21-7-15,21 7 0,0 0 10,0 0-1,-22-4 3,22 4-4,0 0 6,-20-6-8,20 6 3,0 0-8,-18-4 11,18 4-9,0 0 4,-18-3-1,18 3 7,0 0-3,-20-6-1,20 6 7,0 0-3,-18-6-5,18 6 4,0 0-5,-18-4 0,18 4-1,0 0 3,0 0 5,-22-5 4,22 5-12,0 0 0,-16-5 10,16 5-8,0 0-2,-17-7 0,17 7 3,0 0-8,0 0 4,-25-4 5,25 4-1,0 0-4,-19-3 7,19 3-9,0 0 10,-20-5-6,20 5 3,0 0 0,-20-4 2,20 4-6,0 0 9,0 0-1,-20-6-9,20 6 6,0 0-1,-16-6 2,16 6-5,0 0 5,0 0-7,-20-5 12,20 5-9,0 0-2,0 0 0,-22-7 2,22 7 1,0 0-8,-21-4 5,21 4 0,-18-5 3,18 5-5,0 0 5,-25-5 11,25 5-8,-20-7-1,20 7-9,-17-3 5,17 3 2,0 0 1,-28-7-2,28 7 2,-16-4-2,16 4 3,-19-5-2,19 5 2,0 0-1,-24-6 7,24 6-10,-15-4 7,15 4-12,-18-5 5,18 5-1,0 0 4,-24-9-1,24 9 0,-14-4 3,14 4 1,-17-7-5,17 7 9,-18-7-11,18 7 3,-17-7 0,17 7 3,-20-6-3,20 6-6,-19-9 6,19 9 3,-19-9-2,19 9 4,-19-8-3,19 8 2,-22-9-2,22 9 3,-23-8-3,10 4-1,13 4 2,-23-11 4,8 9 3,15 2-6,-23-9-2,23 9 9,-24-9-2,11 4-3,13 5 4,-23-10-3,23 10 0,-25-9-2,14 6-5,11 3 8,-27-7 0,16 0-2,11 7 2,-25-8-4,25 8 4,-25-8-7,12 4 7,13 4-1,-25-8 2,25 8 2,-25-10 0,25 10-7,-23-4 4,23 4 5,-23-8-12,23 8 3,-22-7-1,22 7 5,-21-6-6,21 6-2,-20-4 0,20 4 7,-20-6-11,20 6 9,-18-6 2,18 6-3,-20-3-2,20 3 9,0 0-8,-25-8-2,25 8-1,-18-4 2,18 4 1,0 0 5,-23-7 5,23 7 8,-13-5-3,13 5-2,0 0-1,-22-7-4,22 7 5,0 0-5,-21-8-1,21 8-1,-14-6 0,14 6 0,0 0-3,-21-5 0,21 5 4,0 0-4,-20-7 0,20 7-2,0 0 0,-18-9 1,18 9 3,0 0-2,-20-7-3,20 7-6,0 0 3,-16-6 3,16 6-1,0 0 2,-20-7-1,20 7-5,-14-6 6,14 6-1,0 0 2,-21-7-4,21 7 1,-15-5-2,15 5-2,-18-4 7,18 4-2,0 0-3,-22-9-4,22 9 4,0 0 0,-21-6 0,21 6 1,0 0 2,-22-6-1,22 6-3,-14-5 0,14 5 4,0 0-1,-25-7 0,25 7-1,-17-5-1,17 5 3,-18-2-9,18 2 9,-20-9-6,20 9 3,-23-3 1,23 3-1,-20-8-3,20 8 6,-21-6 2,21 6-6,-22-7-1,22 7 1,-20-4 2,20 4 1,-20-3-2,20 3 2,-19-8-4,19 8 13,-20-4-7,20 4 1,-18-6-1,18 6-2,0 0 6,-29-8-6,29 8 7,-16-7-2,16 7 1,-17-6-2,17 6 0,-18-9 1,18 9-1,-16-4 1,16 4-2,-22-8 1,22 8-4,-20-6 4,20 6 0,-23-7-3,23 7 2,-30-9-4,17 5-2,-5 0 4,18 4 1,-31-12 1,17 8-5,-2-1 4,16 5-2,-35-9 3,19 4-7,1 1 3,15 4-4,-33-9 5,18 1-2,0 5 0,15 3 0,-28-9 2,13 7-2,15 2-1,-28-10 2,14 6 3,14 4-3,-28-9 4,14 3-5,-3 2 0,17 4 1,-30-10 0,15 5-3,-1 2 2,16 3 5,-32-9-9,17 6 3,15 3 0,-26-8 2,11 3 0,15 5 3,-25-6-4,25 6 3,-24-6-5,12 2 1,12 4 1,-23-6 1,23 6-3,-25-5 3,25 5-4,-23-6 6,23 6-8,-23-5 6,23 5-1,-23-5 4,23 5-3,-25-6 0,25 6-1,-25-5-2,25 5 3,-27-7 3,16 4-2,11 3-3,-28-6 0,10 3-4,1-2 6,-1 1-2,18 4 2,-37-7-1,19 3-1,0 2-3,18 2 4,-30-6 0,10 1 1,4 1-2,16 4 1,-28-5 1,28 5-3,-27-6 6,14 4-6,13 2 5,-25-4-1,25 4 2,-24-6-4,24 6-5,-24-5 9,24 5-3,-24-6 3,24 6-3,-24-6 0,24 6-2,-24-3 2,24 3-3,-22-5 2,22 5 3,-23-6-4,23 6 0,-22-3 0,22 3 4,-23-7-5,23 7 6,-20-4-4,20 4 1,-21-6 6,21 6-9,-23-6 3,23 6-1,-22-4 0,22 4-3,-21-8 3,21 8-1,-22-5 1,22 5 1,-23-7-1,23 7 4,-25-8-8,14 5 4,11 3-1,-27-6 2,27 6 3,-26-6-5,26 6 0,-22-5-1,22 5-2,-18-5 6,18 5-1,-21-5-2,21 5 1,-15-4 1,15 4-3,0 0 3,-23-9 0,23 9-4,-19-5 5,19 5-4,0 0 3,-19-5 1,19 5 6,0 0-8,-20-6 3,20 6 0,0 0 0,-25-6-3,25 6 3,-15-7-2,15 7 0,-18-2 1,18 2-2,0 0 1,-18-8-1,18 8 1,0 0 0,-17-6 0,17 6 1,0 0-4,0 0 6,-20-7-4,20 7-2,0 0-2,0 0 4,-16-4 4,16 4-7,0 0 2,0 0 0,0 0 6,-17-8-7,17 8 4,0 0 0,0 0-4,0 0 0,0 0 0,0 0 1,-18-5 0,18 5 1,0 0-4,0 0 4,0 0 0,0 0 0,0 0-1,-15-7-4,15 7 1,0 0 4,0 0-1,0 0-2,0 0 6,0 0-4,0 0 3,0 0-3,0 0 0,0 0 3,0 0-3,-18-5 2,18 5-2,0 0 8,0 0-8,0 0 1,0 0-4,0 0 2,0 0-6,0 0 5,0 0-1,0 0-2,0 0-5,0 0-1,0 0-16,0 0-11,0 0-19,0 0-28,0 0-33,0 0-24,0 0-22,0 0-43,0 0-468,0 0-18</inkml:trace>
    <inkml:trace contextRef="#ctx0" brushRef="#br1" timeOffset="-114710.5646">3935 321 1167,'0'0'-80,"0"0"25,0 0 26,0 0 17,0 0 29,0 0 10,0 0 19,0 0 15,0 0 20,0 0-3,0 0 3,0 0-7,0 0 11,0 0-6,0 0-4,0 0 3,0 0 0,0 0-3,0 0-6,0 0-3,0 0-7,0 0 2,0 0-2,0 0-6,0 0-14,0 0 3,0 0-1,0 0-9,0 0-1,0 0-2,0 0-3,0 0-6,0 0 0,0 0 1,0 0-1,0 0 1,0 0 0,0 0 5,0 0 1,0 0-3,0 0 6,0 0-3,0 0-1,0 0-3,0 0 2,0 0-7,0 0 0,0 0-4,0 0-3,0 0-2,0 0 1,0 0-2,0 0 2,0 0-5,0 0 1,0 0 2,0 0-5,0 0 10,0 0 1,0 0 10,0 0 1,0 0-1,0 0-2,0 0 5,0 0-4,0 0-2,0 0-2,0 0-3,0 0-2,0 0 1,0 0-3,0 0-4,0 0 2,0 0-2,0 0 3,0 0 5,0 0 3,0 0 4,0 0 3,0 0-2,0 0 4,0 0-3,0 0-1,0 0-2,0 0 0,0 0-2,0 0 3,0 0-7,0 0-1,0 0 0,0 0-5,0 0-1,0 0-1,0 0 0,0 0-5,0 0 2,0 0-1,0 0 2,0 0-3,0 0 2,0 0-4,0 0 0,0 0 0,0 0-1,0 0 0,0 0 2,0 0-5,0 0 3,0 0-3,0 0 1,0 0 0,0 0 0,0 0-3,0 0-2,0 0 2,0 0-2,0 0 6,0 0-3,0 0 0,0 0 2,0 0-1,0 0-1,0 0 0,43 2 3,-43-2-2,0 0 2,21 12 0,-21-12 0,17 8-1,-17-8 0,18 9 2,-18-9 0,18 8-1,-18-8 0,17 11 2,-17-11 0,16 9-1,-16-9-2,17 12 0,-7-5 0,-10-7 4,20 12-2,-11-5-1,-9-7 3,20 11-1,-8-2-1,-12-9 0,20 13-1,-7-5 0,-1 0 3,2-3-4,6 7 2,0-1 1,10 2 1,-2 1-3,2 0 2,-5-4 0,-2-1 1,0 2-5,-2-1 3,-1 2-1,-2-5 3,-1 2-2,0-2 0,-3 0 0,1 3-2,-15-10 1,27 11 0,-16-3 1,1 1-1,1-2 0,-13-7-2,25 15 3,-9-7 0,-1 0 0,2 0 3,1 0-5,0 1 4,-1 1 2,-1-3-4,1 2 2,-2-2-4,-2 0 2,-13-7 1,21 12-2,-9-4-2,-12-8 3,20 10-1,-9-2-2,-11-8 3,17 12 1,-17-12-3,18 11 3,-10-3-4,-8-8 1,22 14 0,-7-6 5,-2 1-1,0 0 1,1-1 0,-3 0-3,-11-8 2,23 15 1,-11-6-3,3-4 0,-15-5 2,18 14-2,-8-9 3,-10-5-5,16 13 4,-16-13-2,19 14 1,-10-11 1,-9-3-2,19 15 3,-19-15-3,15 13 2,-6-5-4,-9-8 3,22 16-1,-7-6 1,3 4 1,-1-5-1,-1-2 2,4 5-3,-3-5 4,-4 2 0,3-1-6,-1 1 4,0 1-1,-3-3-1,-12-7-1,21 15 1,-9-10 0,-12-5 3,18 14-3,-18-14-2,16 13 2,-16-13 0,19 11 0,-9-5 0,-10-6 0,19 13-1,-5-3 2,-3-2 2,2 0-2,1 2-1,-1-4 0,-13-6 4,21 15-4,-11-7 2,-10-8-3,22 12 2,-12-4-2,-10-8 2,18 12-2,-8-5 1,-10-7 3,18 13-2,-10-7-1,-8-6 4,23 14-5,-9-3 2,-1-3 3,0 1-3,-1 1 3,3-1-3,-4-2 0,2 2-1,1 0 2,-3 0-3,1 0 0,1 0 3,-3 0-2,1-1 3,-1-2-3,0 2 0,0-2 0,-10-6 0,18 12 1,-8-7 2,-10-5-2,19 12 0,-11-7 1,-8-5-1,18 9-1,-6-5 1,-12-4-2,19 10 3,-7-2-1,1-1 0,4 1 1,-2-1-6,1 2-4,2 2-10,-3 1-14,0-1-8,2-2-7,-1 3 5,2 2-2,1-2 8,-3 0 2,-1 1 2,2-4 3,-1 0 0,-1 1 1,0-2 5,0-1 0,0 4 7,1-4 3,-4-1-2,-1 0 1,1 3 1,-1-6 0,-11-3 4,19 11-3,-9-6 3,-10-5 1,16 11 3,-8-6-2,-8-5-7,19 11 5,-19-11 2,18 12 4,-8-7 1,-10-5-4,18 11-10,-18-11-7,20 12 1,-10-5-3,-10-7-1,16 10 1,-16-10 5,18 12-3,-18-12 8,14 11-3,-14-11 0,16 10 2,-16-10 6,15 9-6,-15-9 5,15 10-5,-15-10 2,13 9 7,-13-9 0,0 0 7,15 12-8,-15-12 5,0 0-7,13 9-1,-13-9 13,0 0-10,0 0 4,14 10 1,-14-10 0,0 0 0,9 10 3,-9-10-25,0 0-7,0 0-17,0 0-9,15 9-6,-15-9-7,0 0 2,0 0-9,14 8-7,-14-8-2,0 0-3,0 0 1,9 9-12,-9-9-19,0 0-15,0 0-33,10 4-256,-10-4 373</inkml:trace>
    <inkml:trace contextRef="#ctx0" brushRef="#br0" timeOffset="-11248.6123">4040 225 485,'0'0'-37,"0"0"15,0 0-6,0 0 15,0 0 9,0 0-4,0 0 8,0 0 6,2-14 0,-2 14 5,0 0 0,0 0 0,0 0 4,0 0 0,0 0-7,0 0-1,0 0 6,0 0-11,0 0 9,0 0 2,0 0 0,0 0 3,0 0 4,0 0 8,0 0 0,0 0-11,0 0 6,0 0-9,0 0 3,0 0-1,0-26-2,0 26-7,0 0 4,0 0 3,0 0 5,0 0-12,3-11-1,-3 11 4,0 0-10,0 0 2,0 0-2,0 0 3,0 0 1,0 0-2,0 0 10,0 0 4,0 0-2,0 0 5,0 0 15,0 0-20,0 0 5,0 0 5,0 0 10,0 0-18,0 0 7,0 0-4,0 0 1,0 0-5,0 0-5,0 0 4,0 0-9,0 0 3,0 0 5,0 0-6,0 0-7,0 0-2,0 0-1,0 0 6,0 0 4,0 0-10,0 0 1,0 0 9,0 0-4,0 0-6,0 0-6,0 0 9,0 0-1,0 0-4,0 0 1,0 0 14,0 0-11,0 0-9,0 0 1,0 0-1,0 0-5,0 0 9,0 0-4,0 0 3,0 0 5,0 0-3,0 0 12,0 0-9,0 0-1,0 0-1,0 0 3,0 0 2,0 0 6,0 0-7,0 0 0,0 0-3,0 0 6,0 0-5,0 0-6,0 0 15,0 0-7,0 0-4,0 0 16,0 0-7,0 0-1,0 0-3,0 0-1,0 0-3,0 0 3,0 0 0,0 0 0,0 0-7,0 0 5,0 0-1,0 0 3,0 0 3,38 21 1,-38-21-6,0 0 12,0 0-10,0 0-5,0 0 14,13 10-14,-13-10 1,0 0 6,0 0-7,10 11 3,-10-11 9,0 0-2,10 8-8,-10-8 6,0 0 9,0 0-9,17 11-1,-17-11 3,0 0-4,11 7-2,-11-7-4,0 0 1,15 12 6,-15-12-7,0 0 8,13 11-6,-13-11 0,0 0 3,13 11 5,-13-11-9,0 0 14,12 11-16,-12-11 2,0 0 4,17 12-1,-17-12 1,0 0 1,13 10-7,-13-10 7,0 0 3,11 12-1,-11-12 0,0 0-3,14 11-3,-14-11 13,10 8-18,-10-8 9,0 0-1,11 11 5,-11-11 0,0 0 0,12 10-6,-12-10 1,0 0-2,0 0 2,16 11 2,-16-11-1,0 0-1,10 10-5,-10-10 10,12 9-5,-12-9 9,0 0-16,15 8 12,-15-8-5,0 0 10,15 11-7,-15-11-3,0 0 5,16 9-8,-16-9 6,8 9-1,-8-9 0,0 0 6,14 8-8,-14-8 12,0 0-14,13 9 0,-13-9 4,0 0-2,0 0 0,15 8-7,-15-8 4,0 0 0,0 0 1,13 9 7,-13-9-2,0 0-4,13 9 1,-13-9-2,0 0 2,13 7 3,-13-7 1,0 0 1,12 7-7,-12-7 0,0 0 4,0 0-9,15 12 11,-15-12-4,0 0 3,13 7 13,-13-7-6,0 0-10,0 0 0,0 0 4,13 11 6,-13-11-14,0 0 8,0 0-4,0 0 3,0 0-6,0 0 6,0 0 2,12 7-7,-12-7 5,0 0 2,0 0-1,0 0 2,0 0-3,0 0-1,0 0-4,0 0 4,0 0 6,0 0-1,0 0-7,0 0 0,0 0 5,0 0-10,0 0 5,0 0 8,0 0-3,0 0-5,0 0 10,0 0-1,0 0-2,0 0-7,0 0 6,0 0-2,0 0 15,0 0 7,0 0 16,0 0 12,0 0 4,0 0 2,0 0-3,0 0 6,0 0 4,0 0-1,0 0-2,0 0-4,0 0-6,0 0-12,0 0-5,0 0-6,0 0 0,0 0-5,0 0 2,0 0-8,0 0 1,0 0-9,0 0 1,0 0 4,0 0-9,0 0-1,0 0 4,0 0-4,-28-42 3,28 42-10,-10-9 6,10 9-6,0 0 4,-18-14-17,18 14 5,-19-10-12,19 10-3,-18-11-1,18 11 7,-16-12-3,16 12-1,-20-8 7,20 8-3,-15-9 3,15 9 5,-18-8-5,18 8 7,-15-10 4,15 10 0,-17-10-4,17 10 1,-18-14 3,10 7-1,8 7-5,-20-14 2,20 14 5,-18-12-2,8 4 7,10 8-10,-17-12 4,17 12 3,-16-12-3,16 12-3,-15-10 6,15 10-3,-12-8 2,12 8-1,0 0 2,-16-14 2,16 14-1,-12-8-4,12 8 5,0 0-4,-13-12 4,13 12 6,0 0-6,0 0-2,-13-12 0,13 12-3,0 0-3,0 0 8,0 0-1,-13-11-12,13 11 5,0 0-6,0 0 9,0 0-6,0 0 15,0 0-14,0 0 3,0 0-1,0 0-5,0 0 9,-14-6-8,14 6 0,0 0 10,0 0 1,0 0-4,0 0-6,0 0 2,0 0 0,0 0-2,0 0 6,0 0-1,0 0-1,0 0 4,0 0-13,0 0 2,0 0 15,0 0-9,0 0 1,0 0-1,0 0-6,0 0 12,0 0-6,0 0 7,0 0-2,0 0-5,0 0 6,0 0 1,0 0-2,42 23-5,-42-23 12,0 0-3,20 11-3,-20-11 9,16 10-15,-16-10-2,17 9 10,-17-9-2,19 10 6,-9-5 0,-10-5-8,22 12-8,-11-7 10,-11-5 7,24 11-5,-11-5-1,-13-6-5,23 13 2,-10-7 4,-13-6-1,23 12 4,-13-6-7,-10-6 4,22 12-8,-12-8 12,-10-4-5,21 14 1,-21-14-1,17 8-2,-6 0-4,-11-8 8,19 12 8,-19-12-5,16 12-6,-6-7-3,-10-5 3,18 11 3,-18-11-8,17 9 4,-17-9-1,11 10-1,-11-10 2,14 8-2,-14-8-2,16 11 1,-16-11 7,10 10-5,-10-10-4,13 8 5,-13-8-2,0 0 0,17 11-2,-17-11 13,10 7-5,-10-7-2,11 7 4,-11-7-5,12 9 1,-12-9 2,0 0 3,15 12-6,-15-12 0,11 9 6,-11-9 2,0 0-8,15 9 1,-15-9 3,0 0-4,13 10 3,-13-10-6,0 0 8,15 10 1,-15-10-5,0 0 19,17 8-16,-17-8-10,10 8 13,-10-8 4,0 0-5,13 10-12,-13-10 4,0 0 8,15 9-9,-15-9-1,0 0 1,15 12 15,-15-12-14,0 0 11,11 10-9,-11-10-4,0 0 7,0 0-6,14 12 4,-14-12 1,0 0-2,13 9-2,-13-9 4,0 0 1,10 9-2,-10-9-1,0 0 3,13 9 0,-13-9-6,0 0 0,0 0-1,15 11-2,-15-11 7,0 0 7,11 9-4,-11-9-11,0 0 11,0 0-7,15 11 6,-15-11-10,0 0 4,0 0 9,15 10 4,-15-10-7,0 0 1,0 0-5,10 10 2,-10-10 4,0 0-8,12 9 10,-12-9-8,0 0 2,11 9 2,-11-9-9,0 0 8,0 0-4,13 13 9,-13-13-8,0 0-2,10 9 12,-10-9-9,0 0 4,0 0-1,14 11 1,-14-11-6,0 0-1,0 0 7,14 7-4,-14-7 0,0 0 0,0 0-4,14 9 9,-14-9-5,0 0-2,0 0 9,0 0-1,11 12-8,-11-12 8,0 0-7,0 0 1,14 10-3,-14-10 6,14 8 55,-14-8 12,22 10-3,-6-4-11,-16-6-4,24 10-8,-14-5-1,-10-5-6,24 7-5,-12 0-2,-12-7-1,21 5-8,-21-5 5,15 7-9,-15-7 2,14 7-9,-14-7 1,0 0-2,18 7 3,-18-7-5,0 0 1,0 0-5,16 7 12,-16-7-11,0 0 1,12 7-4,-12-7 5,0 0-4,16 8 1,-16-8 2,15 9-1,-15-9-3,20 10 3,-10-5-1,-10-5-2,18 11 7,-18-11-4,20 9 0,-20-9 2,20 9-2,-10-4-1,-10-5-2,18 6 1,-18-6 5,17 8-4,-17-8 0,13 7-2,-13-7-6,0 0 3,20 10 1,-20-10 4,0 0-5,16 7 4,-16-7-4,0 0 2,13 7-1,-13-7 0,0 0 3,17 8 9,-17-8-3,0 0-12,18 10 6,-18-10 0,17 8-1,-17-8 0,18 9 4,-18-9-6,18 7 5,-18-7-3,15 7 2,-15-7 3,15 8-6,-15-8-2,15 9 0,-15-9 0,0 0-1,18 7 7,-18-7-8,0 0 4,18 7 2,-18-7-1,0 0 5,17 8-4,-17-8 3,0 0-5,14 8-3,-14-8 4,0 0-3,17 10 1,-17-10-5,0 0 6,15 4-1,-15-4-4,0 0 2,18 10 5,-18-10-4,10 8 2,-10-8 2,12 6-5,-12-6 3,11 7-5,-11-7 5,12 8 6,-12-8-8,13 9 2,-13-9 1,13 9-1,-13-9 1,13 7-1,-13-7 4,15 10-5,-15-10 0,15 8 1,-15-8 0,13 8 5,-13-8-8,14 9 3,-6-4-2,-8-5 3,15 10-1,-15-10 0,13 9-5,-13-9 3,12 9-3,-12-9 8,13 14-7,-7-9 5,-6-5 3,14 12-4,-14-12-4,13 11 3,-13-11 0,13 10 5,-6-3-3,-7-7 0,16 12-1,-16-12 0,14 9 3,-8-3-1,-6-6-2,15 12 4,-8-6 0,-7-6-4,16 12-2,-9-5 4,-7-7-4,15 11 3,-15-11-4,13 11 5,-6-6 1,-7-5-3,16 10 2,-9-5 3,-7-5-1,16 12-4,-6-8 6,-10-4-6,18 10 5,-8-4-6,-10-6 1,18 10 4,-9-5-4,-9-5-3,18 10 7,-8-6-5,-10-4 5,18 8-6,-10-3 1,-8-5 2,17 10 3,-17-10-2,16 8-4,-7-3 2,-9-5-1,18 8 2,-10-2-1,-8-6 3,18 7-4,-18-7-2,17 9 3,-7-4 1,-10-5-5,18 7 7,-8-3-4,-10-4 3,16 8-2,-16-8 0,17 6 0,-17-6-2,15 7-1,-15-7 6,11 8-6,-11-8 1,12 9 2,-12-9 1,13 5-2,-13-5 2,13 7 0,-13-7-2,12 8 1,-12-8-1,13 6-2,-13-6 3,10 9 4,-10-9-2,13 5 0,-13-5 0,12 10 0,-12-10-1,12 4 3,-12-4 1,11 7-1,-11-7-4,0 0 0,18 8 15,-18-8-17,9 6 2,-9-6-6,0 0 4,13 5 1,-13-5-1,0 0 2,11 7-4,-11-7 1,0 0-1,0 0 1,14 9-1,-14-9 3,0 0-3,11 8 3,-11-8 1,0 0 1,10 7 4,-10-7-3,0 0 1,0 0-10,15 9 4,-15-9 4,0 0 2,0 0-8,0 0 5,13 8-1,-13-8-1,0 0 2,0 0 0,0 0-1,0 0 1,13 6 0,-13-6-3,0 0 5,0 0-1,0 0 2,0 0-5,15 9-2,-15-9 8,0 0-5,0 0 2,0 0-1,0 0 4,0 0 1,0 0 29,0 0 3,0 0-3,0 0-5,0 0-1,0 0 1,0 0-3,0 0-3,12 10-3,-12-10 3,0 0-6,0 0-2,0 0 1,0 0-5,0 0-2,0 0 0,0 0 5,0 0-11,0 0-30,0 0-31,0 0-43,0 0-96,0 0-118,0 0-425,0 0-132</inkml:trace>
    <inkml:trace contextRef="#ctx0" brushRef="#br1" timeOffset="-116934.1539">3851 282 1494,'0'0'-112,"0"0"23,0 0 14,0 0 22,0 0 17,0 0 21,0 0-3,0 0 11,0 0 10,0 0 2,0 0 9,5-29-3,-5 29-2,0 0 16,0 0-17,0 0 10,0 0 2,0 0 17,0 0 1,0 0 9,0 0 20,0 0-19,0 0 1,0 0-2,0 0-7,0 0-8,0 0 4,0 0-12,0 0-2,0 0-6,0 0-5,0 0 4,0 0-3,0 0 0,0 0-9,0 0 3,0 0-1,0 0-5,0 0 1,0 0-1,0 0 0,0 0 2,-6 56 5,6-56-11,0 25 17,0-25-17,-2 27 1,2-9 9,-3 0-8,3 4-2,0-3 1,-2 3 4,-1 0 4,1 2-4,1 1 2,-3 1-6,4-2 11,-1-3-8,1 0 1,-4 6 4,3-4 4,1 1-8,-5 1-1,3 2 0,0 1-1,-1-3 1,1-1-5,-1 1 11,1 1-1,1-2 2,1-3-5,-2 0 13,0 3-20,1-3 5,-1-2 0,2 0 11,0-19-2,0 37-4,0-20-3,0-17 4,-3 32 1,5-17-4,-2-15-3,0 26 5,0-26 5,0 28-14,0-28 8,0 27-5,0-27 1,-2 22 10,2-22-18,-2 23 8,2-23 0,-5 22 0,5-22 5,0 19-14,0-19 13,-1 19-1,1-19-7,0 0 11,0 27-2,0-27-8,0 17 9,0-17-6,-2 19 4,2-19 2,0 0-7,0 26 4,0-26-8,-2 21 1,2-21 4,0 19 1,0-19-4,0 0-1,-1 28 8,1-28-7,-4 17 0,4-17 18,0 0-16,0 25 2,0-25 3,0 0 2,0 24-3,0-24 2,0 0-7,-1 21 8,1-21-6,0 0 9,-2 22 0,2-22-4,0 0-5,-2 19 5,2-19-5,0 0-3,0 21 1,0-21 0,0 0 4,-3 21 3,3-21-1,0 0 3,-3 19-2,3-19 2,0 0-10,0 0 5,0 23-8,0-23 7,0 0 5,0 0-6,-2 19 6,2-19-8,0 0 0,0 0 6,0 0-7,-2 21 4,2-21 4,0 0-2,0 0-2,0 0-1,0 19 2,0-19 2,0 0-4,0 0-3,0 0 7,0 0-1,0 0-6,0 21 8,0-21-4,0 0 2,0 0 3,0 0-6,0 0 6,0 0-3,0 0 5,0 0 4,0 0-9,0 0 7,0 0-7,2 19-48,-2-19-35,0 0-38,0 0-42,0 0-110,0 0-171,18-1 348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1:41.96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  <inkml:brush xml:id="br2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2DF345-1055-4D35-B77C-08E7CA67E66A}" emma:medium="tactile" emma:mode="ink">
          <msink:context xmlns:msink="http://schemas.microsoft.com/ink/2010/main" type="writingRegion" rotatedBoundingBox="15486,8246 24229,7890 24570,16278 15827,16634"/>
        </emma:interpretation>
      </emma:emma>
    </inkml:annotationXML>
    <inkml:traceGroup>
      <inkml:annotationXML>
        <emma:emma xmlns:emma="http://www.w3.org/2003/04/emma" version="1.0">
          <emma:interpretation id="{B9536BCD-DFDF-48A6-A777-87542AFEECE5}" emma:medium="tactile" emma:mode="ink">
            <msink:context xmlns:msink="http://schemas.microsoft.com/ink/2010/main" type="paragraph" rotatedBoundingBox="17614,8149 18142,8149 18142,8400 17614,84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1095EC0-0D35-4E22-8199-59CF9841D185}" emma:medium="tactile" emma:mode="ink">
              <msink:context xmlns:msink="http://schemas.microsoft.com/ink/2010/main" type="inkBullet" rotatedBoundingBox="17592,8177 18118,8126 18141,8373 17616,8424"/>
            </emma:interpretation>
            <emma:one-of disjunction-type="recognition" id="oneOf0">
              <emma:interpretation id="interp0" emma:lang="en-US" emma:confidence="1">
                <emma:literal>^</emma:literal>
              </emma:interpretation>
              <emma:interpretation id="interp1" emma:lang="en-US" emma:confidence="0">
                <emma:literal>a</emma:literal>
              </emma:interpretation>
              <emma:interpretation id="interp2" emma:lang="en-US" emma:confidence="0">
                <emma:literal>.</emma:literal>
              </emma:interpretation>
              <emma:interpretation id="interp3" emma:lang="en-US" emma:confidence="0">
                <emma:literal>n</emma:literal>
              </emma:interpretation>
              <emma:interpretation id="interp4" emma:lang="en-US" emma:confidence="0">
                <emma:literal>,</emma:literal>
              </emma:interpretation>
            </emma:one-of>
          </emma:emma>
        </inkml:annotationXML>
        <inkml:trace contextRef="#ctx0" brushRef="#br0">5689-1510 2131,'0'0'-148,"0"0"38,0 0 40,0 0 7,0 0 18,0 0 26,0 0 10,0 0 6,0 0 15,0 0 1,0 0 5,0 0 6,0 0 6,0 0 11,0 0-4,0 0 3,0 0-4,0 0-7,0 0 6,0 0 4,0 0-9,0 0 5,0 0-11,0 0-5,0 0-2,0 0 3,0 0-5,0 0-2,0 0-3,0 0-5,0 0 7,0 0 2,0 0-9,0 0-1,0 0-2,0 0-2,0 0-10,0 0 7,0 0 0,0 0 2,0 0-5,0 0 9,-46 27-7,34-19 3,12-8-1,-26 18 2,11-8-4,0 2 0,2 0 7,-1 0-1,-2-1-6,4-1 6,1 1-8,-1-1 5,1 0-4,11-10-3,-17 15 4,17-15 5,-15 15 2,15-15-2,-11 10-1,11-10 9,0 0 12,-12 11 18,12-11 1,0 0 2,0 0 2,-12 9 1,12-9-5,0 0-1,0 0 2,0 0-7,0 0-3,0 0 0,0 0 0,0 0-8,0 0 0,0 0-3,0 0-2,0 0-1,0 0-2,0 0-2,0 0-4,0 0 3,0 0-3,0 0 2,0 0-6,0 0 3,32-44-3,-32 44 0,16-13-2,-7 7-2,-9 6 0,19-15 0,-5 5 2,-1 1-2,-2-1-2,3-1-2,-3 2 7,1 0-4,-1-2 4,-11 11-4,19-17 5,-13 9 0,-6 8 15,15-14 9,-15 14 5,12-13 5,-12 13 1,11-8-1,-11 8 2,0 0 3,12-14-7,-12 14-3,0 0-2,0 0-4,11-12-3,-11 12-2,0 0-4,0 0 0,0 0-5,10-12-3,-10 12 2,0 0-7,0 0 3,0 0-4,0 0 2,0 0-6,0 0 1,0 0 2,0 0-4,0 0 4,0 0-6,0 0-4,0 0 0,17-6 4,-17 6-2,0 0 1,0 0-1,21 21 6,-21-21-2,17 16 0,-7-4 1,1-3 1,-1 3-1,5-3-1,-2 3 5,-1-2-4,1 0-2,-1 1 0,-1 0 1,1 0 1,-2-1-7,-10-10-6,16 17-10,-6-12-4,-10-5-13,14 14-3,-14-14-15,13 10-10,-13-10-7,11 11-13,-11-11-16,10 10-21,-10-10-18,0 0-23,0 0-25,12 4-70,-12-4-365,0 0 69</inkml:trace>
      </inkml:traceGroup>
    </inkml:traceGroup>
    <inkml:traceGroup>
      <inkml:annotationXML>
        <emma:emma xmlns:emma="http://www.w3.org/2003/04/emma" version="1.0">
          <emma:interpretation id="{E95CFA39-9E92-4889-8410-9ACA0443EF78}" emma:medium="tactile" emma:mode="ink">
            <msink:context xmlns:msink="http://schemas.microsoft.com/ink/2010/main" type="paragraph" rotatedBoundingBox="15526,8898 19183,8862 19190,9537 15533,9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C58DE2-6079-4911-989E-C8C2F66C5A96}" emma:medium="tactile" emma:mode="ink">
              <msink:context xmlns:msink="http://schemas.microsoft.com/ink/2010/main" type="line" rotatedBoundingBox="15526,8898 19183,8862 19190,9537 15533,9572"/>
            </emma:interpretation>
          </emma:emma>
        </inkml:annotationXML>
        <inkml:traceGroup>
          <inkml:annotationXML>
            <emma:emma xmlns:emma="http://www.w3.org/2003/04/emma" version="1.0">
              <emma:interpretation id="{5B815EDE-85BB-4D6C-B23A-8C229ED6000F}" emma:medium="tactile" emma:mode="ink">
                <msink:context xmlns:msink="http://schemas.microsoft.com/ink/2010/main" type="inkWord" rotatedBoundingBox="15526,8909 16163,8903 16170,9566 15533,9572">
                  <msink:destinationLink direction="with" ref="{9A73491D-408C-414F-8DFF-DAA2365AF592}"/>
                </msink:context>
              </emma:interpretation>
              <emma:one-of disjunction-type="recognition" id="oneOf1">
                <emma:interpretation id="interp5" emma:lang="en-US" emma:confidence="0.5">
                  <emma:literal>o</emma:literal>
                </emma:interpretation>
                <emma:interpretation id="interp6" emma:lang="en-US" emma:confidence="0">
                  <emma:literal>0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°</emma:literal>
                </emma:interpretation>
                <emma:interpretation id="interp9" emma:lang="en-US" emma:confidence="0">
                  <emma:literal>.</emma:literal>
                </emma:interpretation>
              </emma:one-of>
            </emma:emma>
          </inkml:annotationXML>
          <inkml:trace contextRef="#ctx0" brushRef="#br1" timeOffset="-187014.6625">3427-671 2462,'11'-4'-122,"-11"4"36,0 0 37,0 0 7,0 0 15,0 0 31,0 0 6,0 0 0,0 0 3,0 0 2,0 0 2,0 0-11,0 0 5,0 0-1,22-8-3,-22 8-2,0 0 4,0 0-2,13-8 1,-13 8-8,0 0 8,17-8-2,-17 8-9,0 0 6,19-12-2,-19 12-2,17-6 1,-17 6-3,20-8 3,-20 8-3,21-6 3,-21 6 0,20-7-4,-20 7 6,23-3-1,-23 3-5,23-3 4,-23 3-4,25-3-1,-25 3 8,23 1-8,-23-1 2,20 2 0,-20-2-3,20 3 1,-20-3 2,20 3-1,-20-3 5,18 7-13,-18-7 20,20 5-14,-20-5 5,20 11-7,-20-11 5,20 7 6,-20-7-6,18 12 4,-10-7-5,-8-5 15,18 11-12,-18-11 1,17 14-10,-17-14 3,15 12 11,-9-4-8,-6-8 4,14 16-11,-14-16 14,11 19-12,-11-19 5,10 17 8,-7-7-10,-3-10 6,9 19 5,-9-19-8,8 21 1,-8-21-2,5 22 7,-2-13 0,-3-9-10,5 24 11,-5-24-8,3 22 2,-3-22 4,-1 22-2,1-22-10,-2 22 11,2-22 2,-5 23-7,5-23 0,-7 21 1,4-9 0,3-12 7,-6 19 1,6-19-5,-9 21 0,4-10 1,5-11 0,-13 18 6,13-18-5,-11 19 1,2-10-3,9-9-3,-15 16 3,7-8 4,8-8-3,-18 13-3,6-3 4,1-2 7,11-8-12,-22 15 10,9-9-1,13-6-2,-20 11 0,7-4-2,13-7-1,-23 9-1,13-4 14,10-5-13,-22 9 4,22-9 0,-21 10 2,21-10 2,-22 7 17,22-7 6,-21 2 7,21-2 7,-23 5 9,23-5 8,-22 0 7,22 0 1,-28-5 2,28 5 1,-26-2 0,26 2-10,-25-10 7,12 5-2,13 5-1,-23-11 0,23 11-6,-22-10-1,9 4 3,13 6 0,-20-15-1,20 15-6,-17-13 1,11 4 2,6 9 5,-17-15 1,17 15-1,-15-18-2,10 10-2,5 8-9,-13-19-1,13 19-4,-8-17-1,8 17 1,-8-19-8,8 19-6,-5-21-5,5 21 0,-5-22 1,5 22-9,0-25-3,0 25 3,0-21-5,0 21-2,5-26 0,-2 10 3,0 0-7,-3 16-4,9-33 5,-4 18-7,1-1 4,2 0-4,-3 0-5,4 1 3,-3-2-5,6-2-14,-4 5-11,7-3-25,-3-1-20,2 1-26,6 2-30,3-5-37,2 3-65,3 1-67,15-8-134,-5 9-448,-5 0-411</inkml:trace>
        </inkml:traceGroup>
        <inkml:traceGroup>
          <inkml:annotationXML>
            <emma:emma xmlns:emma="http://www.w3.org/2003/04/emma" version="1.0">
              <emma:interpretation id="{D09ABF36-208A-4C9A-B649-F0DB38CD8BF8}" emma:medium="tactile" emma:mode="ink">
                <msink:context xmlns:msink="http://schemas.microsoft.com/ink/2010/main" type="inkWord" rotatedBoundingBox="17591,8878 19183,8862 19189,9517 17598,9533">
                  <msink:destinationLink direction="with" ref="{9A73491D-408C-414F-8DFF-DAA2365AF592}"/>
                </msink:context>
              </emma:interpretation>
              <emma:one-of disjunction-type="recognition" id="oneOf2">
                <emma:interpretation id="interp10" emma:lang="en-US" emma:confidence="0.5">
                  <emma:literal>OE</emma:literal>
                </emma:interpretation>
                <emma:interpretation id="interp11" emma:lang="en-US" emma:confidence="0">
                  <emma:literal>OE.</emma:literal>
                </emma:interpretation>
                <emma:interpretation id="interp12" emma:lang="en-US" emma:confidence="0">
                  <emma:literal>OE☹</emma:literal>
                </emma:interpretation>
                <emma:interpretation id="interp13" emma:lang="en-US" emma:confidence="0">
                  <emma:literal>OE-r</emma:literal>
                </emma:interpretation>
                <emma:interpretation id="interp14" emma:lang="en-US" emma:confidence="0">
                  <emma:literal>OCE</emma:literal>
                </emma:interpretation>
              </emma:one-of>
            </emma:emma>
          </inkml:annotationXML>
          <inkml:trace contextRef="#ctx0" brushRef="#br1" timeOffset="-185398.8862">5477-679 2589,'0'0'-165,"0"0"31,0 0 34,0 0 16,0 0 16,0 0 19,0 0-5,0 0 10,0 0 10,22-4-2,-22 4 9,0 0-3,0 0 14,0 0 29,15-6 11,-15 6 5,0 0 17,0 0 6,15-10-3,-15 10 10,0 0-8,0 0-3,14-14-7,-14 14-6,0 0-1,12-10-3,-12 10-1,0 0 1,13-12-1,-13 12-9,0 0-4,15-9-3,-15 9 0,0 0-1,17-11 5,-17 11-8,0 0-4,16-12 8,-16 12-1,12-8 3,-12 8 9,0 0-7,18-12 5,-18 12-10,0 0 6,18-8-3,-18 8-3,13-5 3,-13 5 1,0 0-7,20-9-2,-20 9 3,0 0-9,20-9 6,-20 9-5,0 0 3,22-3-3,-22 3 4,0 0-4,21-3-2,-21 3-1,0 0 0,22 0-5,-22 0 8,0 0-6,21 3 3,-21-3 0,0 0 0,25 5 4,-25-5-4,13 7-4,-13-7 3,20 9 1,-20-9 1,20 7-6,-20-7 6,18 12 2,-8-7-7,-10-5 3,18 13 2,-18-13-2,17 13 3,-9-6 3,-8-7-2,16 15-8,-16-15 5,14 15-1,-6-8 2,-8-7 0,11 17-1,-2-8 1,-9-9 1,11 17-1,-4-8-2,-7-9 1,10 19 4,-10-19-3,10 21-1,-9-9 3,-1-12-1,7 21 1,-7-21-1,7 22 1,-2-13-3,-5-9 0,3 23-4,-3-23 4,2 19-1,-2-19 1,0 19 5,0-19-5,1 16 0,-1-16 0,0 0-1,-3 28 2,3-28-4,-5 22 2,5-22 5,-8 20-4,3-10-3,5-10 5,-10 22-4,2-11 0,-1-1-5,9-10 9,-15 23-1,5-12 3,4-1-3,6-10 2,-20 19-3,12-9 4,8-10-4,-18 19-3,6-9 3,12-10 0,-20 15 3,14-6-2,6-9 3,-19 13-7,19-13 4,-18 11 2,8-5 0,10-6 1,-21 8-1,21-8 1,-23 7-2,23-7 7,-27 4-7,27-4-3,-28 3 7,15-2 2,13-1 0,-27 2-7,27-2 5,-26-2-4,26 2-7,-30-3 8,30 3 1,-26-1 7,26 1 1,-27-4 8,27 4 1,-26-7 15,26 7 8,-22-2 10,22 2 4,-21-7 6,21 7 4,-20-8 0,20 8-3,-17-9 5,17 9-2,-16-11-2,16 11-1,-13-10-4,13 10-4,-14-14-10,14 14-3,-13-14-2,13 14 1,-10-14-2,10 14 0,-10-14 4,10 14-5,-8-17 1,8 17-2,-7-16-6,7 16 4,-6-14-3,6 14 1,-4-18 1,4 18 1,0 0-4,-5-22 0,5 22-5,0 0 1,-3-23-8,3 23 0,0 0 3,0-22-5,0 22-4,0 0-3,2-24-4,-2 24 4,6-21-5,-6 21 3,5-20-8,-5 20 3,10-21-10,-3 8-9,0-1-9,2 1-10,0 0-9,4-3-10,0-2-8,0 3-16,4-4-15,0 1-15,2-2-18,1-2-23,-2 2-29,2 2-35,0-2-29,2-1-28,-1 2-596,2 0-377</inkml:trace>
          <inkml:trace contextRef="#ctx0" brushRef="#br0" timeOffset="-2409.0424">6555-699 2171,'0'0'-91,"0"0"41,-18-7 21,18 7 24,0 0 11,0 0 1,0 0-2,0 0-4,-20-5 1,20 5-8,0 0-4,0 0 0,0 0 4,0 0-3,0 0 0,0 0 8,0 0-6,0 0-2,0 0 4,-19 19 14,19-19-13,0 0-1,-14 12-2,14-12-2,-10 14 0,10-14 5,-13 17 1,7-10 8,-6 4-1,4 1 0,-5 0 2,-1 0-4,3 0-8,-4 2 4,5-4 2,-2 1 2,1 1-1,1-3-2,10-9 5,-17 17-4,17-17 0,-15 14 0,15-14 2,-8 10 8,8-10 31,-11 11 15,11-11 13,0 0 11,0 0 8,-10 12 3,10-12 6,0 0-1,0 0-4,0 0-6,-10 12 0,10-12-8,0 0-8,0 0-6,0 0-7,0 0-9,0 0-5,0 0-4,0 0-3,0 0-8,0 0-3,0 0-5,0 0-1,-5 16-2,5-16-4,0 0 0,0 0 0,0 0-3,23 19 1,-23-19-2,15 9 3,-15-9-4,18 11 1,-5-3-2,-1 1 0,3-1-1,0 0 0,-1 1-2,3-1 6,1 4-5,2-3 1,2 2-38,-6-3-37,2-1-34,-5-2-47,1-3-93,-14-2-176,28-7-327,-13 2-149</inkml:trace>
          <inkml:trace contextRef="#ctx0" brushRef="#br0" timeOffset="-3019.6485">6511-473 2584,'0'0'-185,"0"0"29,0 0 19,0 0 29,0 0 8,0 0 19,0 0 12,0 0 4,0 0 8,0 0-2,-12 17 16,12-17 8,0 0 15,0 0-1,0 0 12,0 0-7,0 0 6,0 0 7,0 0-2,0 0-1,0 0 1,0 0-6,0 0 6,0 0 1,0 0 2,0 0 24,-10 11 5,10-11 21,0 0 10,0 0 13,0 0 0,0 0 3,-15 6 9,15-6-8,0 0 6,0 0 0,0 0 2,0 0-4,0 0-5,0 0 3,0 0 3,-18 4-6,18-4 3,0 0-3,0 0 4,0 0-7,0 0 4,0 0-7,0 0 2,0 0-6,0 0-4,0 0-4,0 0 2,0 0-5,0 0-2,0 0-4,0 0-1,0 0-2,0 0-4,0 0-1,0 0-6,0 0-7,0 0 2,76-7-2,-53 4-2,1 3-7,4-2 0,1 1 1,3-2-2,-2 2-3,-1-1-1,0 0 1,-5 0-2,0 1 0,-1-3-1,-3 4-4,-20 0-1,31-3 2,-31 3-2,26 0-2,-26 0 1,20-1-3,-20 1-1,18-1 1,-18 1-1,0 0-2,0 0-1,27 0 1,-27 0-1,0 0-12,0 0-12,0 0-8,23-2-12,-23 2-21,0 0-18,0 0-7,0 0-16,0 0-20,0 0-60,0 0-61,0 0-106,0 0-389,0 0-142</inkml:trace>
        </inkml:traceGroup>
      </inkml:traceGroup>
    </inkml:traceGroup>
    <inkml:traceGroup>
      <inkml:annotationXML>
        <emma:emma xmlns:emma="http://www.w3.org/2003/04/emma" version="1.0">
          <emma:interpretation id="{3D2F66E5-7270-4A23-AA80-01584351863F}" emma:medium="tactile" emma:mode="ink">
            <msink:context xmlns:msink="http://schemas.microsoft.com/ink/2010/main" type="paragraph" rotatedBoundingBox="15721,10950 23656,10628 23695,11606 15761,119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EED683-840D-48DA-9F14-589EE3DA3184}" emma:medium="tactile" emma:mode="ink">
              <msink:context xmlns:msink="http://schemas.microsoft.com/ink/2010/main" type="line" rotatedBoundingBox="15721,10950 23656,10628 23695,11606 15761,11929"/>
            </emma:interpretation>
          </emma:emma>
        </inkml:annotationXML>
        <inkml:traceGroup>
          <inkml:annotationXML>
            <emma:emma xmlns:emma="http://www.w3.org/2003/04/emma" version="1.0">
              <emma:interpretation id="{B89242FB-6553-4AEF-9533-4C5CE85B2A82}" emma:medium="tactile" emma:mode="ink">
                <msink:context xmlns:msink="http://schemas.microsoft.com/ink/2010/main" type="inkWord" rotatedBoundingBox="15724,11003 16715,10962 16738,11521 15746,11561"/>
              </emma:interpretation>
              <emma:one-of disjunction-type="recognition" id="oneOf3">
                <emma:interpretation id="interp15" emma:lang="en-US" emma:confidence="0.5">
                  <emma:literal>We</emma:literal>
                </emma:interpretation>
                <emma:interpretation id="interp16" emma:lang="en-US" emma:confidence="0">
                  <emma:literal>we</emma:literal>
                </emma:interpretation>
                <emma:interpretation id="interp17" emma:lang="en-US" emma:confidence="0">
                  <emma:literal>ws</emma:literal>
                </emma:interpretation>
                <emma:interpretation id="interp18" emma:lang="en-US" emma:confidence="0">
                  <emma:literal>WE</emma:literal>
                </emma:interpretation>
                <emma:interpretation id="interp19" emma:lang="en-US" emma:confidence="0">
                  <emma:literal>w</emma:literal>
                </emma:interpretation>
              </emma:one-of>
            </emma:emma>
          </inkml:annotationXML>
          <inkml:trace contextRef="#ctx0" brushRef="#br0" timeOffset="103964.8633">3537 1386 1977,'0'0'-108,"0"0"29,-1-20 28,1 20 23,0 0 27,0 0 31,-2-18 17,2 18 7,0 0 8,0 0 15,0 0 2,-3-22 2,3 22 1,0 0 4,0 0 8,0 0-11,0 0-2,0 0-8,0 0-3,0 0-9,1-22-5,-1 22-5,0 0-10,0 0-5,0 0-3,0 0-8,0 0 0,0 0-5,0 0-6,0 0 5,0 0-8,0 0 2,0 0-13,0 0 0,0 0 0,0 0 2,0 0-5,0 0-2,0 0 2,0 0-2,0 0 2,0 0-4,0 0 4,0 73 1,2-59 2,0 4-5,1 2 5,2-2 0,-2 3-2,1-2 3,1 7 0,1-1 4,1 0-3,-2-4 0,1 1 1,1-2 3,-4-2-3,4-3 1,-4 0-1,-3-15 0,9 24 0,-9-24 4,8 20-2,-8-20 1,8 18 0,-8-18 4,7 13-1,-7-13 5,0 0-2,20 6 2,-20-6-1,0 0-3,0 0 0,41-22 2,-30 7-1,3 2-6,-3-3 1,3-2 1,-6 3-7,2-1 2,-2 0-2,0-1 3,-3 4-2,-5 13 4,10-22-3,-10 22-2,10-17-6,-10 17 4,5-13-7,-5 13-4,0 0 6,7-15-8,-7 15 0,0 0 1,0 0 4,0 0-5,0 0 10,0 0-6,0 0 1,0 0 1,0 0 1,16 50 6,-9-34 1,1 6 1,5-4-4,-1 2 2,-2-2 0,1-3 6,-2-3-4,-1 1 4,-8-13-1,11 18 5,-11-18 9,10 15 46,-10-15 28,9 7 2,-9-7-7,0 0-13,0 0-5,0 0-12,19-26-2,-19 26-7,7-27-4,-4 10-4,-1 0-7,0-2-5,-1-2-3,1 3-3,-2 18-1,0-39-4,-2 20-2,2 19 2,-3-31-5,3 16-4,0 15 5,-5-24-7,5 24 1,-3-20-2,3 20 0,0 0 0,-4-25-2,4 25-2,0 0-3,0-16 0,0 16-3,0 0-23,0 0-16,-3-17-19,3 17-8,0 0-11,0 0-15,0 0-27,0 0-29,0 0-54,0 0-61,5-14-588,-5 14-363</inkml:trace>
          <inkml:trace contextRef="#ctx0" brushRef="#br0" timeOffset="104675.8348">4330 1509 2536,'0'0'-134,"-12"14"44,12-14 29,0 0 29,0 0 28,0 0 16,0 0 15,-20 4 15,20-4 6,0 0 4,0 0 11,0 0 3,0 0 14,-25-18-8,25 18-4,0 0-10,-11-16-7,11 16-1,-7-18-3,7 18-4,-6-14-10,6 14 0,-4-16-4,4 16-7,0 0 0,0-27-5,0 27 5,0 0-6,4-24-3,-4 24-7,0 0 3,5-19-11,-5 19-26,9-11-20,-9 11-20,0 0-16,24-1-13,-24 1-4,0 0 5,31 23 10,-23-9-9,1 1 8,-4-1 10,-1 3 2,-2-1-3,0 3 10,-2-1 12,0-18 3,-5 39 0,0-20 1,0 1 6,-2-2 12,-1 4 22,-2-4 16,3-1 8,-2 0-7,4-1 5,-5-2 5,3 0 3,7-14 7,-13 24 3,6-13-6,7-11-4,-8 17 1,8-17 3,-8 13 24,8-13 21,0 0-4,-5 16-3,5-16 1,0 0 3,0 0 2,-5 18-4,5-18 9,0 0-3,0 0 8,0 0 8,0 0-10,13 16-2,-13-16-10,25 3-1,-25-3-8,31 0-4,-9 0-7,-1-2-3,2 2-6,-1 0-2,-22 0 0,40-4-5,-24 4-2,-16 0-2,28-1-1,-28 1-2,22 0-9,-22 0-24,0 0-28,24-2-35,-24 2-40,0 0-39,19-5-66,-19 5-59,0 0-482,13-10-178</inkml:trace>
        </inkml:traceGroup>
        <inkml:traceGroup>
          <inkml:annotationXML>
            <emma:emma xmlns:emma="http://www.w3.org/2003/04/emma" version="1.0">
              <emma:interpretation id="{B648F03B-1458-484D-8E3E-25469080421F}" emma:medium="tactile" emma:mode="ink">
                <msink:context xmlns:msink="http://schemas.microsoft.com/ink/2010/main" type="inkWord" rotatedBoundingBox="16967,11251 17279,11238 17289,11481 16977,11494"/>
              </emma:interpretation>
              <emma:one-of disjunction-type="recognition" id="oneOf4">
                <emma:interpretation id="interp20" emma:lang="en-US" emma:confidence="0.5">
                  <emma:literal>=</emma:literal>
                </emma:interpretation>
                <emma:interpretation id="interp21" emma:lang="en-US" emma:confidence="0">
                  <emma:literal>E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l</emma:literal>
                </emma:interpretation>
                <emma:interpretation id="interp2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105047.8891">4806 1551 2201,'0'0'-87,"0"0"42,-17 6 36,17-6 31,0 0 20,0 0 12,0 0 11,-16 8 7,16-8 2,0 0 5,0 0-2,0 0-7,0 0 0,0 0-5,0 0 0,0 0-3,0 0-4,0 0-1,0 0-7,0 0-5,0 0-4,0 0-3,0 0-3,0 0-5,0 0-4,0 0-6,0 0-8,66-8-52,-66 8-32,30-2-36,-30 2-34,28-2-26,-15 2-29,-13 0-48,26 0-454,-26 0-57</inkml:trace>
          <inkml:trace contextRef="#ctx0" brushRef="#br0" timeOffset="105380.287">4819 1718 1950,'-12'17'-132,"12"-17"38,-8 11 28,8-11 29,0 0 22,0 0 27,-8 14 1,8-14 6,0 0 12,0 0 10,0 0 10,0 0 26,0 0 23,0 0 9,0 0 9,0 0-2,0 0-6,21 24-6,-21-24-10,24 2-10,-24-2-10,33 2-8,-18-2-2,-15 0-10,36-2-5,-20 4-4,-16-2-4,35-2-3,-35 2-5,30 0-3,-30 0-3,23-1-5,-23 1-28,20 0-39,-20 0-57,0 0-53,23-3-67,-23 3-107,15-5-382,-3 1-85</inkml:trace>
        </inkml:traceGroup>
        <inkml:traceGroup>
          <inkml:annotationXML>
            <emma:emma xmlns:emma="http://www.w3.org/2003/04/emma" version="1.0">
              <emma:interpretation id="{A4110D69-2D08-4D59-B2DD-BCD7C8B62987}" emma:medium="tactile" emma:mode="ink">
                <msink:context xmlns:msink="http://schemas.microsoft.com/ink/2010/main" type="inkWord" rotatedBoundingBox="17487,10879 23656,10628 23695,11606 17526,11857"/>
              </emma:interpretation>
              <emma:one-of disjunction-type="recognition" id="oneOf5">
                <emma:interpretation id="interp25" emma:lang="en-US" emma:confidence="0.5">
                  <emma:literal>05450449034304</emma:literal>
                </emma:interpretation>
                <emma:interpretation id="interp26" emma:lang="en-US" emma:confidence="0">
                  <emma:literal>054504490343694</emma:literal>
                </emma:interpretation>
                <emma:interpretation id="interp27" emma:lang="en-US" emma:confidence="0">
                  <emma:literal>054504490343094</emma:literal>
                </emma:interpretation>
                <emma:interpretation id="interp28" emma:lang="en-US" emma:confidence="0">
                  <emma:literal>0154504490343094</emma:literal>
                </emma:interpretation>
                <emma:interpretation id="interp29" emma:lang="en-US" emma:confidence="0">
                  <emma:literal>0954504490343094</emma:literal>
                </emma:interpretation>
              </emma:one-of>
            </emma:emma>
          </inkml:annotationXML>
          <inkml:trace contextRef="#ctx0" brushRef="#br0" timeOffset="112786.8302">7612 1215 1796,'0'0'-77,"0"0"12,0 0 25,0 0 27,-5-22 9,5 22 16,0 0 5,0 0 7,0 0 6,0 0 12,0 0 5,0 0-2,0 0 8,0 0 0,0 0 0,0 0 14,0 0 0,0 0 10,0 0 4,0 0-5,0 0 1,0 0-5,0 0-5,0 0-9,0 0-4,0 0-1,0 0-9,0 0-2,0 0-8,0 0-4,0 0-6,0 0-1,0 0-4,0 0-8,0 0 1,0 0 0,0 0-6,0 0 4,0 0-7,0 0 1,0 0-7,0 0 4,0 0 3,0 0-1,0 0-2,5 57 3,-5-57-1,5 24-5,-2-11 1,-3-13 2,7 36 0,-2-20 2,0 2-1,-2 0 1,2-2-2,0 0 1,0 3 2,0-2-1,-2-3-1,4 0 2,-7-14-1,8 25 1,-4-15-1,-4-10 2,6 21-4,-6-21 6,5 17-4,-5-17 2,5 13 2,-5-13 1,0 0-1,7 18 6,-7-18-6,0 0 7,10 14 19,-10-14 12,0 0 0,11 6 3,-11-6-11,0 0 0,0 0-2,28-1-1,-28 1-8,0 0 0,25-6-2,-25 6-1,18-9-2,-18 9-1,15-7-2,-15 7-2,17-14-4,-17 14 2,16-14-3,-7 6-1,-9 8 0,14-22 0,-7 12-1,-2-7-5,2 5 4,-1-6-9,-2 2-3,1-4 0,0 0-5,-2 0-5,0 2-3,-1-3 6,-1 2-2,1-2 1,-2 2-2,0 19 5,0-38 0,-2 19 1,1 3-4,1 16 3,-4-32 2,1 19-4,3 13 0,-5-24 6,5 24-8,-8-20 2,8 20-2,-5-19-3,5 19 5,-7-13-4,7 13 6,0 0-5,-13-12-5,13 12 5,0 0-5,0 0 5,-25 3-4,25-3 8,0 0-3,-23 22-1,18-12 5,-3 3-1,8-13 1,-12 29 3,9-14-1,1 2-1,-1 3 3,3-20-3,3 39 3,1-20 3,-1 0 7,0 2-3,4-2 0,3 0 2,0-3 1,3 3 3,2-3 0,5-3-49,0-3-49,1-2-82,2-3-93,5-1-530,0-2-237</inkml:trace>
          <inkml:trace contextRef="#ctx0" brushRef="#br0" timeOffset="113500.8299">8336 1235 2379,'0'0'-93,"0"0"39,0 0 27,-9-14 24,9 14 7,0 0 23,0 0-3,0 0 9,0 0-1,0 0-2,0 0-2,0 0 1,0 0-8,0 0 0,0 0-9,-10-11 1,10 11-6,0 0-1,0 0-1,0 0-10,0 0 2,0 0 2,0 0-12,0 0 8,0 0 5,-33 19-4,33-19-8,-19 12 2,9-6 9,10-6-2,-26 18 2,13-8 2,0 0 5,-2 1 6,3 1-1,1-3 2,1 0-3,-4 2-1,14-11-5,-15 17 4,15-17 4,-13 15-2,13-15-2,-11 12 4,11-12-4,-9 10 1,9-10 6,0 0 4,-10 13-4,10-13 3,0 0 4,0 0-3,-8 13 7,8-13 11,0 0 8,0 0 5,0 0 4,18 18-10,-18-18-1,20 10-3,-5-6-8,-15-4 0,37 9-4,-21-5 2,4 0-5,-2 1-2,2-3 1,0 0-5,-20-2 0,31 0 0,-31 0 4,27 3-6,-27-3-1,21-3-2,-21 3-3,0 0-2,25 0-5,-25 0 1,0 0-10,21 0-12,-21 0-15,0 0-13,0 0-16,20 0-18,-20 0-22,0 0-24,0 0-26,0 0-26,17-2-33,-17 2-27,0 0-409,0 0 28</inkml:trace>
          <inkml:trace contextRef="#ctx0" brushRef="#br0" timeOffset="114295.898">8360 1225 1851,'0'0'-64,"0"0"31,0 0 21,0 0 19,0 0 26,0 0-1,-15-13 21,15 13 3,0 0 9,0 0-6,0 0 11,0 0 3,0 0 2,0 0 0,-10-11-2,10 11 5,0 0-7,0 0 0,0 0-12,0 0 2,0 0-8,0 0 0,0 0-7,0 0-2,0 0-9,0 0-7,0 0-6,0 0-3,0 0-4,0 0 3,0 0-9,0 0-4,0 0 0,0 0-3,0 0 2,0 0 1,0 0-5,0 0-2,0 0 2,0 0-3,-3 42 0,3-42 0,3 23-1,-3-23 5,3 31-2,0-11 1,-1 0 1,1 1 7,1 2-13,-3 0 7,1 4-2,0-3 4,-1 4-2,1-7 3,0 2-1,1-1-3,-3-2 3,0 0-4,0-20 1,0 28 4,2-14-3,-2-14 4,3 21-2,-3-21-1,2 19 4,-2-19 5,0 0 0,3 22-1,-3-22 0,0 0 5,2 15-1,-2-15 2,0 0-17,0 0-52,0 0-58,0 0-91,0 0-91,0 0-478,0 0-192</inkml:trace>
          <inkml:trace contextRef="#ctx0" brushRef="#br0" timeOffset="115300.828">8715 1146 2222,'0'0'-145,"0"0"31,0 0 29,0 0 21,0 0 28,0 0 7,-20-22 13,20 22 25,0 0 3,0 0 1,0 0 13,0 0-4,0 0 14,0 0 10,0 0-3,0 0 12,0 0-15,0 0 12,0 0 0,0 0-6,0 0-1,0 0-4,0 0 0,0 0-5,0 0-10,0 0 2,0 0-12,0 0 2,0 0-2,0 0-1,0 0-7,0 0-1,0 0 0,0 0-7,-28 28 0,28-28 0,0 0 4,-8 25-7,3-14 2,5-11 6,-5 27 0,0-11-1,2 0-2,-1 3 2,4 2 5,-1 0-5,-1-3 4,4 4-2,1-4 3,2 2 2,0 0-1,0 0 2,0-3 4,3-5 1,0 1 40,-8-13 19,19 17 11,-9-12-5,-10-5-3,24 3-7,-24-3-9,27-10-5,-14 0-5,-1-1-8,1-1-3,-2-3-9,4 1-1,-5-3-2,2 2-6,-2 1-2,1 0-1,-6 2-4,-5 12 2,14-25-9,-9 14-1,-5 11-1,8-18 5,-8 18 9,8-17 8,-8 17-1,0 0 2,3-19-1,-3 19-2,0 0-3,5-16-3,-5 16-2,0 0-1,0 0-6,5-15 0,-5 15-3,0 0-2,0 0-5,0 0 2,0 0-3,0 0-2,0 0-2,0 0-2,5-16-1,-5 16-3,0 0-1,0 0 0,0 0 0,0 0 3,0 0-2,0 0-2,0 0 4,0 0 0,0 0 3,-8 68 3,8-47-2,0 1-2,0 1 4,2 6 0,1-1 1,0 2 2,1-2 1,1-2 0,3 2-1,0-1-16,0-4-23,6-2-55,-5-7-71,5-2-101,2-7-207,6-5-344,-1 0-272</inkml:trace>
          <inkml:trace contextRef="#ctx0" brushRef="#br0" timeOffset="116409.1112">9254 1372 2383,'-15'-12'-142,"15"12"44,0 0 26,0 0 22,0 0 17,-13-14 17,13 14 13,0 0 7,0 0 8,0 0 4,0 0 8,0 0 12,-11-9 9,11 9 6,0 0 12,0 0 10,0 0 8,0 0 9,0 0 7,0 0 0,0 0-5,0 0 5,0 0-10,0 0-3,0 0-7,0 0-9,0 0-5,0 0-10,0 0-1,0 0-9,0 0-4,0 0-2,0 0-6,0 0-2,0 0-1,-14-11 0,14 11-2,0 0 1,0 0-2,0 0-5,0 0-1,0 0-5,0 0 0,0 0-4,0 0-5,0 0 3,0 0-3,0 0-6,0 0-3,0 0 0,0 0-1,0 0 1,0 0-2,0 0 2,-23 23-3,23-23 2,-10 15 1,10-15-1,-11 20 5,7-9-2,-4 4 1,2 1 0,1-1 0,0 0 1,-2 2 0,7-17-2,-8 25 2,4-12 1,4-13 1,-6 21-2,6-21 0,-5 19 3,5-19 1,0 0-2,-2 21 2,2-21 1,0 0 4,0 0-5,-3 19 4,3-19-2,0 0 1,0 0-3,16 14 3,-16-14-3,0 0 4,22 7-2,-22-7 0,18 3-2,-18-3-1,22 0 4,-22 0-3,0 0 3,28-3-2,-28 3 0,25-5 0,-25 5-1,21-4 2,-21 4-2,18-10-3,-18 10 2,18-9-3,-18 9 2,15-9 0,-15 9 1,14-10 0,-14 10-1,0 0 3,13-12 0,-13 12 6,0 0 1,10-11 6,-10 11-1,0 0 3,0 0 0,0 0 6,13-9 4,-13 9-4,0 0 1,0 0-1,0 0 0,0 0-1,0 0-1,8-13-2,-8 13-2,0 0-5,0 0 3,0 0-4,0 0 0,0 0-5,0 0 0,0 0-3,0 0-1,0 0 0,0 0-1,0 0-4,0 0-4,0 0-2,0 0-5,0 0-2,0 0-3,0 0 0,0 0 2,0 0 1,0 0 1,0 0 4,3 43 0,-3-43 1,-3 28 3,3-28-4,0 31 3,3-15 2,-3 3 1,0-19-2,4 30 0,-4-16 3,0-14-2,5 28 3,-4-16-3,-1-12-1,2 22-7,-2-22-14,2 18-15,-2-18-17,5 14-30,-5-14-37,0 0-47,0 0-53,3 20-56,-3-20-89,0 0-439,0 0-267</inkml:trace>
          <inkml:trace contextRef="#ctx0" brushRef="#br0" timeOffset="120771.8576">9466 1137 2355,'0'0'-128,"0"0"32,0 0 38,0 0 18,0 0 8,0 0 14,0 0 15,0 0 6,0 0 15,0 0-4,0 0 15,0 0 3,0 0-1,0 0-4,0 0 10,-18-28-2,18 28 10,0 0-2,0 0 7,0 0 9,0 0 5,0 0-2,0 0 1,0 0 3,0 0-1,0 0-3,0 0-3,0 0-8,0 0-3,0 0-5,0 0-5,0 0-4,0 0-3,0 0-7,0 0-4,0 0-1,0 0-4,0 0-5,0 0-2,0 0-4,0 0 2,0 0-5,0 0-2,0 0-3,0 0 3,0 0 2,0 0-3,0 0 1,0 0-4,0 0 2,23 54 0,-16-41-1,-1 2 3,-1-1 1,2 3-1,3-1-2,-7 2 2,4-3 3,1 1 1,-3-1-3,1 1 4,4 1-3,-10-17 1,9 22 1,-3-13-1,-6-9 0,10 18-2,-10-18-2,7 16 6,-7-16-3,8 12 1,-8-12 2,0 0 1,5 17-4,-5-17 5,0 0 3,13 12-3,-13-12-3,0 0 2,8 9 2,-8-9-2,0 0 1,0 0 1,17 7 1,-17-7 0,0 0-1,0 0-2,26-4 2,-26 4-1,0 0 0,27-10 1,-15 2-1,-12 8 2,18-18 0,-10 6 1,-1 0-5,-7 12 2,13-30 2,-8 13-5,1-2 2,-6 3-2,7-3-5,-5-2 11,-1 0-6,1 2-3,-2 19 1,0-38-1,-2 18 0,4 2-1,-2 18 2,2-30-1,-2 30-1,-2-28 1,2 28-2,-3-25-2,3 25 1,-2-20 0,2 20-7,-7-18-1,7 18-1,-6-13 3,6 13-4,0 0-2,-8-16 2,8 16 1,0 0-5,-17-5 6,17 5-1,0 0 0,0 0 2,0 0-4,-33 26 7,28-17 1,5-9 0,-10 26-5,3-10 1,4 2 8,3-18-3,0 31-1,0-11 3,2-2 1,3 2 1,3-3 1,2 0 3,5 0 3,-2 1-2,5-3-6,-3-5-36,2-1-41,1 0-56,2-6-79,1 2-125,1-3-366,1-2-71</inkml:trace>
          <inkml:trace contextRef="#ctx0" brushRef="#br0" timeOffset="121715.0268">10045 1209 2001,'0'0'-134,"0"0"27,-17-14 22,17 14 8,0 0 20,0 0 13,0 0 28,-11-11-3,11 11 18,0 0 21,0 0 5,0 0 30,0 0-7,-9-14-2,9 14 10,0 0 6,0 0 3,0 0 16,-10-13 2,10 13 8,0 0-3,0 0-4,0 0-1,0 0-7,0-20-11,0 20-8,0 0-4,0 0-9,0 0-3,0 0-6,9-24-4,-9 24-5,0 0-3,8-14-1,-8 14-1,0 0-1,12-10-9,-12 10-3,0 0-17,14-8-7,-14 8-19,0 0 0,0 0-3,0 0-8,0 0 13,32 16-2,-32-16 0,11 16 1,-11-16 6,5 22 0,-5-22-2,2 22 9,-2-22-4,-3 27 5,3-27-2,-4 25 1,-2-10 3,6-15 3,-8 23-1,4-8-1,4-15 7,-10 23 1,5-12-8,5-11 7,-6 17-1,6-17-2,-7 12 41,7-12 20,0 0 29,-6 17 16,6-17 13,0 0 6,0 0 6,0 0 3,-2 18-3,2-18 1,0 0-4,0 0-4,0 0 1,0 0-4,0 0-11,0 0-4,0 0-15,0 0-13,0 0 0,0 0-6,0 0-13,0 0-4,15 15-7,-15-15-3,0 0-4,0 0-3,0 0-9,0 0-15,26-8-13,-26 8-10,0 0-10,27 8-6,-27-8-4,23 11 0,-13-4-8,1 1 3,-1 3 2,-10-11 2,15 19 3,-10-9 1,-5-10 1,8 18 7,-8-18 1,5 19 2,-5-19 3,4 18 1,-4-18 0,0 0 2,-4 24 1,4-24 2,0 0 6,-13 19-1,13-19 5,-15 12-1,15-12 5,-21 9 1,9-6-14,12-3-15,-30 6-22,11-6-35,0 3-33,19-3-59,-33 0-66,33 0-572,-31-5-282</inkml:trace>
          <inkml:trace contextRef="#ctx0" brushRef="#br0" timeOffset="124911.8055">10276 1118 2383,'0'0'-167,"0"0"34,0 0 16,-13-5 26,13 5 19,0 0 23,0 0 22,0 0 13,0 0 14,0 0 32,0 0-4,0 0 16,0 0 2,0 0 3,0 0 3,0 0 2,0 0 8,0 0 7,0 0-6,0 0 8,0 0-4,0 0-10,-10-16-2,10 16-7,0 0-4,0 0-4,0 0 0,0 0-3,0 0-9,0 0 0,0 0-2,0 0 1,0 0 8,0 0-2,0 0 3,0 0-11,0 0 0,0 0-1,0 0 0,0 0-2,0 0-8,0 0-1,0 0-4,0 0-4,0 0-3,0 0 0,0 0-3,0 0-2,0 0 0,0 0-2,0 0 1,0 0 0,0 0 1,0 0 4,0 0-2,0 0 1,-6 38 0,6-38-2,-5 25-3,3-12 7,2-13-5,-2 28 1,2-28 0,0 30 4,0-16-1,0-14 1,2 30 2,0-15 2,-2-15-3,5 30 4,1-15-4,-3 1 5,-3-16-1,15 21-4,-10-12 5,-5-9-1,17 19 7,-9-13-7,-8-6 5,17 6 1,-17-6-1,0 0 0,0 0-2,39-15 4,-30 4-1,4 2-7,-5-5-5,2 0-5,-2 0-3,2-3-2,-3 4-3,-1-2 3,3-1 1,-9 16 0,8-24 4,-5 12 2,-3 12-3,7-20 0,-7 20 7,3-20 7,-3 20 4,5-12 2,-5 12 2,0 0-5,3-19 0,-3 19 0,7-9-4,-7 9-1,0 0-2,0 0-2,3-14 1,-3 14 1,0 0-5,0 0-2,0 0 2,0 0-2,0 0-4,0-15 1,0 15-3,0 0-3,0 0 1,0 0 3,0 0 0,0 0 3,0 0-2,0 0 1,0 0 4,4 64-3,-4-48-3,3 3 4,-3 0 0,2 3-1,-1 1 5,1-2 3,-2 1-2,2-3-2,-1 2 6,-1-21 1,4 31-21,-4-16-27,0-15-46,0 23-60,0-23-48,3 14-60,-3-14-472,13 10-110</inkml:trace>
          <inkml:trace contextRef="#ctx0" brushRef="#br0" timeOffset="125771.8734">10713 1317 2094,'0'0'-121,"0"0"24,0 0 24,0 0 25,0 0 6,0 0 19,0 0 17,0 0 21,0 0 16,0 0 0,0 0 8,0 0 6,0 0 14,0 0 6,-20-8-1,20 8-10,0 0 8,0 0 0,0 0-6,0 0-5,0 0 0,-2-17-3,2 17-5,0 0-5,0 0-7,0 0 1,0 0-5,12-27-6,-12 27-3,7-9 1,-7 9 2,0 0-9,11-13-3,-11 13 1,13-10-9,-13 10 5,0 0-2,19-12-3,-19 12 3,14-5-19,-14 5-19,0 0-16,19-3-8,-19 3 2,0 0 7,0 0-1,24 20 3,-20-10 6,-4-10 6,5 26-12,-4-12 14,-1-14-8,-3 25 14,3-25-5,-10 29 7,7-18-8,-5 4 7,8-15 0,-10 21 14,5-10-5,5-11 1,-10 20-3,10-20 3,-7 14 11,7-14 32,0 0 25,-8 18 12,8-18 15,0 0 13,-3 14 5,3-14 9,0 0 1,0 0-5,0 0 5,0 0-6,-4 17-5,4-17-7,0 0-5,0 0-11,0 0-9,0 0-5,0 0-8,0 0-3,0 0-10,0 0-5,18 18-4,-18-18 0,0 0-5,15 5-6,-15-5 0,14 10-5,-14-10-12,18 12-19,-12-2 1,3 1-5,1 0-2,-2 3 1,-8-14-4,3 26 6,0-14-2,-3-12-1,-3 28 7,3-28 0,-3 26 2,-4-12 0,7-14 0,-11 23 4,4-13 2,7-10-1,-18 18 3,6-11 3,-4-2 0,-3 1-9,0-5-24,19-1-29,-42-3-45,21-1-67,-2-4-77,1-1-522,6-1-206</inkml:trace>
          <inkml:trace contextRef="#ctx0" brushRef="#br0" timeOffset="128899.6932">10982 1078 2227,'0'0'-128,"-13"-7"6,13 7 45,0 0 19,0 0 25,0 0 9,-11-14 26,11 14 22,0 0 15,0 0-11,-14-12 12,14 12 8,0 0-3,0 0 7,0 0 4,-8-17 2,8 17 8,0 0 6,0 0-6,0 0 0,0 0 4,-7-13-1,7 13-5,0 0-3,0 0-4,0 0-1,0 0-5,0 0-1,0 0-4,0 0-4,0 0 0,0 0-5,0 0-2,0 0-5,-8-12-3,8 12-1,0 0-7,0 0-6,0 0 3,0 0-7,0 0 1,0 0-4,0 0-7,0 0 3,0 0-3,0 0 4,0 0-4,0 0-2,0 0-2,0 0 5,0 0-2,0 0 0,0 0 0,12 50 2,-12-50 4,10 27-6,-7-10 2,5 1 4,-1 3-4,1 3 4,-1-3-3,-1 3 2,3-4-3,-3 0 4,1-3-3,1-1-1,-5 2 4,4-2-1,-2-3 1,-5-13-1,13 26-1,-13-14 1,0-12-2,9 21-2,-9-21 0,9 19-1,-9-19 2,4 18 1,-4-18 2,3 12-3,-3-12 0,0 0 4,8 14 0,-8-14-2,0 0 0,7 12 5,-7-12-2,0 0 3,0 0-2,0 0 3,7 14 0,-7-14 2,0 0 30,0 0 6,0 0-3,0 0-1,0 0-7,0 0-4,0 0 0,0 0-6,0 0-1,0 0-4,39-23 0,-30 14-2,-9 9-1,13-23-3,-8 9-2,1-1-1,-2-2-4,2-1 3,-2-1-2,1-3-3,-5 2-1,3-2-3,0 1 0,-3-1-3,3 3 0,-3-2 1,4 2 0,-4-1-2,0 20 2,1-34 0,-1 18-2,0 16-1,-1-28-1,1 28-3,0-28 4,0 28-3,-4-22-1,4 22 1,-3-18-4,3 18-2,0 0 4,-3-22-1,3 22-8,0 0-9,0 0-7,-7-18-1,7 18-2,0 0 5,0 0 2,0 0-3,0 0 2,0 0 1,0 0 4,0 0 4,-36 25 4,36-25 0,-8 24-1,4-11 3,4-13 2,-6 30 3,6-16-6,0-14 9,0 35 1,0-16-1,3-1 2,0 2 2,2 0 0,2 0 5,-1 0-4,6 2-20,-5-7-42,4-1-43,2-1-60,-1-1-74,3-3-134,5 0-326,1 1-64</inkml:trace>
          <inkml:trace contextRef="#ctx0" brushRef="#br0" timeOffset="129455.8715">11429 1360 2018,'0'0'-95,"0"0"38,0 0 29,0 0 14,0 0 5,0 0 14,0 0 14,0 0 0,0 0 4,0 0-10,0 0-1,0 0 2,0 0-3,0 0-10,0 0 11,0 0-12,0 0 12,0 0-12,0 0 4,-18 35-16,18-35 9,0 0-4,-18 10 9,18-10 0,-15 10 6,15-10 3,-17 11 4,17-11-19,-18 12 9,6-4-9,12-8 10,-15 15-10,6-7 6,9-8 1,-15 17 0,15-17 13,-19 13-16,16-3 2,3-10 5,-15 14-6,15-14 2,-6 12 9,6-12 1,0 0-4,-10 13-1,10-13 12,0 0 8,0 0 9,-5 17 15,5-17 12,0 0-2,0 0-6,21 14-8,-21-14-3,27 10-1,-14-8-1,5 2-3,-18-4-12,37 5-19,-19-5-37,0 3-25,-18-3-32,36 0-24,-19 0-33,-17 0-28,30 1-41,-16-2-356,-14 1 164</inkml:trace>
          <inkml:trace contextRef="#ctx0" brushRef="#br0" timeOffset="129903.9034">11483 1468 1627,'0'0'-33,"0"0"29,0 0 31,0 0 3,0 0 15,0 0 2,0 0-5,0 0-6,-18-4-11,18 4 12,0 0-13,0 0-11,0 0 3,0 0 0,0 0-8,0 0-4,0 0-1,-8 31 1,8-31 4,0 19-8,0-19 14,0 30-11,3-9 1,-3-1 8,0 0-8,0 1-1,0 3 2,0 0 3,2 0-9,-2 1 8,2-4-1,-1 0-5,-1-2 11,0-19-6,4 31 5,-4-18-10,0-13 5,0 24-9,0-24 16,0 17-3,0-17-1,0 0 5,3 23-3,-3-23 1,0 0-55,0 0-50,0 17-48,0-17-50,0 0-330,0 0 229</inkml:trace>
          <inkml:trace contextRef="#ctx0" brushRef="#br0" timeOffset="108116.7742">5309 1569 2027,'0'0'-129,"-2"-21"27,2 21 25,0 0 16,0 0 21,2-18 20,-2 18 17,0 0 26,5-13 35,-5 13 11,0 0 12,0 0 6,1-13 14,-1 13 8,0 0-2,0 0-9,0 0-2,0 0-6,3-17-7,-3 17-9,0 0-9,0 0-6,0 0-9,0 0-6,0 0-6,0 0-2,0 0-6,0 0-2,2-14-9,-2 14 1,0 0-5,0 0-4,0 0-3,0 0-1,0 0-5,0 0 0,0 0 5,0 0-6,0 0-4,0 0 3,0 0 0,0 0 0,13 52 0,-9-38 0,1 4 0,0 2 0,1 3 2,1 1 0,1 1 2,0-3-3,2 2 3,-1-1 1,0-3-4,-2-3 3,0 1-4,1-3 2,-3-3 3,2 1-1,-2-2 2,-5-11-1,11 17 1,-6-9 2,-5-8 3,12 13-1,-12-13 1,15 7-1,-6-3 2,-9-4-1,25 1-2,-25-1 0,27-5 2,-27 5-7,26-10 8,-11 3-7,0-2-3,-2-1 0,-3-1 0,2 1 3,-4-8-2,-1 2 1,-3-2-4,1-1 6,-3 1-7,-2-1 2,0-2 0,0 2-3,-2-2-1,-1 0 5,1 0-2,1 2-2,-2 0 1,1 0 1,-1 0 3,1 5-3,2-1 4,0 15 6,-7-25 4,6 12 2,1 13 0,-5-20 2,5 20-8,-5-14 1,5 14-7,-4-12-1,4 12-4,0 0 0,-6-15-4,6 15-1,0 0-1,0 0 4,-12-11 0,12 11-3,0 0 0,0 0 1,0 0-1,0 0 0,-20 23-1,20-23 4,-6 17 0,6-17-4,-2 26 4,2-26 2,2 29-3,-1-12 4,3-1 0,1 3 0,1-3 5,1 0 0,0-2 3,2 2-3,1-2-3,5-1-31,0-2-47,0-1-40,2-6-77,-3 1-74,6-7-524,0 2-229</inkml:trace>
          <inkml:trace contextRef="#ctx0" brushRef="#br0" timeOffset="108660.4627">5975 1363 2258,'-12'6'-176,"12"-6"25,0 0 14,-14 12 18,14-12 8,-10 8 9,10-8 17,0 0 4,-14 11 28,14-11 20,-6 9 3,6-9 6,-7 12 17,7-12-10,0 0 11,-6 14 4,6-14 5,0 0 1,0 20 1,0-20 5,0 0 6,0 0-1,11 26-2,-11-26 10,12 15-3,-4-6 8,-8-9-19,18 20 6,-6-9 0,-2-1 1,1 1 3,2-1-8,1 2 1,-4 4-1,0-2-5,1 1-1,-1-2 8,-2 0-9,1 1 12,-1-1-16,-8-13 5,10 20 1,-10-20 1,8 18-1,-8-18-6,10 17 5,-10-17-5,3 12-3,-3-12 4,0 0 4,5 19 1,-5-19-2,0 0-3,0 0 7,0 0-6,-6 26 13,6-26-10,-14 9 9,14-9-1,-13 9-4,13-9-1,0 0 17,-30 5-8,30-5 3,-21-5-17,21 5-71,-28-14-68,18 5-116,-2-8-114,4 3 113</inkml:trace>
          <inkml:trace contextRef="#ctx0" brushRef="#br0" timeOffset="108912.1206">6036 1337 1030,'4'-17'30,"-4"17"47,0 0 19,0 0 0,0 0-7,0 0-13,0 0-3,0 0 4,0 0-20,0 0-1,0 0-10,0 0-2,0 0-6,0 0-11,8-14 2,-8 14 2,0 0-5,0 0 1,0 0-2,0 0 1,33 3-6,-33-3 0,30 3-2,-30-3-16,39 0-56,-19-1-53,0-4-68,1 3-381,1-3 174</inkml:trace>
          <inkml:trace contextRef="#ctx0" brushRef="#br0" timeOffset="109939.658">6387 1367 1513,'0'0'-101,"0"0"19,0 0 22,0 0 16,0 0 20,-10 11 17,10-11 17,0 0 23,0 0 9,0 0 7,0 0 11,0 0 7,0 0 2,0 0-2,-13 11-5,13-11-11,0 0-1,0 0-8,0 0-6,0 0-5,0 0 9,0 0-16,0 0 1,0 0-9,0 0-3,0 0-3,-9 11 2,9-11 1,0 0-18,0 0 13,0 0-7,0 0 6,-5 18-8,5-18-2,0 0 3,-5 15 4,5-15-2,0 0 1,0 0-3,-1 26 5,1-26-8,-2 16 5,2-16 8,-2 21-4,2-21 0,0 0-2,4 34 0,-4-20 5,0-14-3,5 31 11,0-17-7,0 3 10,0-4-8,-5-13-7,8 25 17,-8-25-10,10 17 3,-10-17 3,6 17 5,-6-17 31,12 11 18,-12-11 0,12 6-3,-12-6-6,0 0-8,0 0-5,31-12-2,-31 12-6,22-25-4,-11 12-6,1-3-6,-2-1-2,-2 2 1,2 0-6,-2-2-1,-1 3-4,-1-1 3,1-1-2,-7 16 2,10-24 4,-7 13 4,-3 11 4,7-20 4,-7 20-7,6-15 1,-6 15-5,0 0-5,7-19-5,-7 19-2,0 0-3,0 0-6,3-16 1,-3 16-3,0 0 1,0 0-5,0 0 1,0 0-1,0 0 2,0 0-3,4-17 0,-4 17 3,0 0-2,0 0-2,0 0 2,0 0-1,0 0 0,0 0 2,0 0 1,0 0-3,0 0 0,0 0 1,0 0-2,0 0 2,-15 59 2,15-59-1,-5 27 1,3-14 2,2-13 0,-2 30 1,1-11-1,1-19 0,-2 33 1,4-15 8,-1 0-4,-1-18 1,5 32 1,-1-15 2,1-3 4,-5-14 1,8 30-4,0-20-54,-8-10-78,18 12-102,-6-10-203,-12-2-284,33-7-84</inkml:trace>
          <inkml:trace contextRef="#ctx0" brushRef="#br0" timeOffset="110962.8345">6899 1229 2014,'0'0'-147,"0"0"23,0 0 19,0 0 16,0 0 21,0 0 8,0 0 11,-26 6 18,26-6 7,0 0 5,0 0-4,0 0 2,-23 10 10,23-10-12,0 0 6,-17 8-1,17-8 2,-11 8 9,11-8-11,-14 11 5,14-11 4,-9 13 8,9-13-4,-9 12 5,9-12-7,-11 16 7,11-16 2,-5 14 11,5-14 0,0 0 9,0 26-2,0-26 4,6 22-7,-6-22 19,10 16 1,-10-16-5,17 18 12,-12-10-3,-5-8 5,16 16 4,-7-8-7,-9-8-6,19 14-8,-19-14 6,15 11-7,-5-4 2,-10-7-5,13 10-9,-13-10 5,14 7-3,-14-7-6,0 0-3,18 11 12,-18-11-10,8 8 3,-8-8-8,0 0 0,15 9 6,-15-9-7,0 0-7,15 15 10,-15-15-4,10 8-4,-10-8-3,0 0 6,10 13-5,-10-13 2,0 0-1,8 13 1,-8-13-6,0 0 3,7 17 0,-7-17 0,0 0 0,5 17 9,-5-17-6,0 0-3,-2 21 12,2-21-9,0 0 12,-7 21-12,7-21 6,-10 14 0,10-14 1,-10 16 6,10-16 0,-11 11-5,11-11 11,-13 11 16,13-11 2,-14 9 8,14-9 2,-13 5-7,13-5 5,0 0-3,-23 4-15,23-4 8,0 0 2,-26-5-28,26 5-23,-19-7-48,19 7-56,-14-15-44,4 4-57,5 0-336,5 11 179</inkml:trace>
          <inkml:trace contextRef="#ctx0" brushRef="#br0" timeOffset="111415.8397">7009 1296 1570,'0'0'-67,"0"0"37,0 0 12,0 0 21,0 0 8,-24-4 1,24 4 6,0 0 4,0 0 6,0 0-4,0 0 20,0 0 8,0 0 9,0 0 0,0 0-2,0 0 3,0 0-8,0 0 1,0 0-3,0 0-5,0 0-1,0 0-1,0 0-6,0 0 4,0 0-4,0 0-2,0 0 1,0 0-11,0 0 1,62 10-3,-62-10-3,33 2 2,-18-2-7,-15 0 5,31 0-5,-31 0-5,28 1 2,-28-1 0,20 0 7,-20 0-4,0 0-4,23 0-1,-23 0 2,0 0-1,0 0-3,23 0-2,-23 0 6,0 0-11,0 0-17,0 0-33,23-3-41,-23 3-42,0 0-48,0 0-56,0 0-395,0 0 57</inkml:trace>
        </inkml:traceGroup>
      </inkml:traceGroup>
    </inkml:traceGroup>
    <inkml:traceGroup>
      <inkml:annotationXML>
        <emma:emma xmlns:emma="http://www.w3.org/2003/04/emma" version="1.0">
          <emma:interpretation id="{B1FE1D8D-C154-4424-B41B-9525BF465BF9}" emma:medium="tactile" emma:mode="ink">
            <msink:context xmlns:msink="http://schemas.microsoft.com/ink/2010/main" type="paragraph" rotatedBoundingBox="18261,13671 24345,12878 24593,14776 18509,1556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2CE3CA3-A7B3-450D-AEF5-EB352E44DA81}" emma:medium="tactile" emma:mode="ink">
              <msink:context xmlns:msink="http://schemas.microsoft.com/ink/2010/main" type="inkBullet" rotatedBoundingBox="18261,13671 18831,13597 19078,15495 18509,15569"/>
            </emma:interpretation>
            <emma:one-of disjunction-type="recognition" id="oneOf6">
              <emma:interpretation id="interp30" emma:lang="en-US" emma:confidence="0">
                <emma:literal>in</emma:literal>
              </emma:interpretation>
              <emma:interpretation id="interp31" emma:lang="en-US" emma:confidence="0">
                <emma:literal>is</emma:literal>
              </emma:interpretation>
              <emma:interpretation id="interp32" emma:lang="en-US" emma:confidence="0">
                <emma:literal>it</emma:literal>
              </emma:interpretation>
              <emma:interpretation id="interp33" emma:lang="en-US" emma:confidence="0">
                <emma:literal>i</emma:literal>
              </emma:interpretation>
              <emma:interpretation id="interp34" emma:lang="en-US" emma:confidence="0">
                <emma:literal>i.</emma:literal>
              </emma:interpretation>
            </emma:one-of>
          </emma:emma>
        </inkml:annotationXML>
        <inkml:trace contextRef="#ctx0" brushRef="#br2" timeOffset="219427.8515">6420 4748 683,'0'0'-47,"0"0"31,-25 28 13,25-28-7,0 0 14,-8 15 9,8-15 8,-7 14-1,7-14 5,-10 16 12,10-16 13,-9 19-3,-1-12 0,1 5 19,9-12-3,-20 24-3,10-12 1,-1 0 2,-3-1 4,5 0-10,-3 1-14,4-2-1,8-10-1,-19 21-11,11-14 6,8-7-15,-12 17 5,12-17 8,-8 10 2,8-10 11,0 0-6,-8 12 8,8-12-7,0 0 6,0 0-4,0 0-7,0 0-36,0 0-89,0 0-109,0 0-315,0 0 245</inkml:trace>
        <inkml:trace contextRef="#ctx0" brushRef="#br2" timeOffset="217815.8098">6361 4249 1467,'0'0'-108,"0"0"11,4 12 19,-4-12 20,0 0 14,5 12 14,-5-12 12,0 0 14,0 0-4,5 12-2,-5-12-2,0 0 1,0 0 5,0 0-1,5 16 5,-5-16-11,0 0 11,0 0 7,0 0-7,2 13 4,-2-13 3,0 0-2,5 11 1,-5-11 8,0 0-11,0 0-4,2 20-29,-2-20-28,0 0-17,0 0-9,1 18-154,-1-18 75</inkml:trace>
        <inkml:trace contextRef="#ctx0" brushRef="#br2" timeOffset="217564.8117">6342 3937 2402,'0'0'-144,"0"0"52,0 0 10,0 0 23,0 0 23,0 0 7,0 0 17,0 0 4,0 0 6,0 0 5,0 0-6,0 0 0,0 0 5,0 0-1,0 0 2,0 0 6,0 0 5,0 0 5,0 0 3,0 0 13,0 0 2,0 0 13,0 0 11,0 0-6,0 0 1,0 0-1,0 0-2,0 0-5,0 0-9,0 0-5,0 0-6,0 0 0,0 0-5,0 0 0,0 0-10,0 0 4,0 0-2,0 0 2,0 0-4,0 0-7,0 0-2,0 0 0,0 0 8,0 0-10,0 0 0,0 0-1,0 0 0,0 0-2,0 0 2,0 0 0,0 0 3,0 0 4,0 0-7,0 0 6,15 47-7,-15-47 0,0 0-7,0 0 11,0 0-2,2 17 0,-2-17-6,0 0 2,0 0 2,3 21 9,-3-21-12,0 0-21,2 19-25,-2-19-11,0 0-17,0 21-10,0-21-16,-2 14-26,2-14-19,0 0-19,-1 19-18,1-19-352,-4 12 206</inkml:trace>
        <inkml:trace contextRef="#ctx0" brushRef="#br2" timeOffset="218227.8076">6394 4805 627,'3'17'-5,"-3"-17"14,0 0 32,3 21-5,-3-21 6,2 16-5,-2-16 19,0 0-5,5 22-10,-3-14-7,-2-8 3,5 18-6,-5-18 1,5 16 10,-4-4-7,-1-12-12,2 21-2,-2-21-4,0 23 2,2-12 6,-2-11-7,-2 27 1,2-15-9,0-12-38,-2 26-37,-1-14-31,3-12-37,-3 21-183,3-21 99</inkml:trace>
        <inkml:trace contextRef="#ctx0" brushRef="#br2" timeOffset="218023.7717">6399 4424 611,'1'14'-40,"-1"-14"20,0 0-2,0 0 2,4 18 4,-4-18 8,0 0 8,5 17 13,-5-17 4,1 12 5,-1-12-6,0 0-1,4 16 10,-4-16-5,3 12 3,-3-12-8,0 0-5,2 17 12,-2-17-13,0 0 7,1 19 18,-1-19-20,0 14 3,0-14 17,0 0-29,0 24 7,0-24 13,0 16-15,0-16-36,-3 21-28,0-12-22,3-9-155,-7 19 74</inkml:trace>
        <inkml:trace contextRef="#ctx0" brushRef="#br2" timeOffset="218447.8401">6478 5307 871,'0'0'4,"7"18"30,-7-18 11,0 0 11,3 16-6,-3-16-8,0 0 7,0 0-5,4 19-1,-4-19-1,0 0-5,0 0-3,3 22-16,-3-22 9,3 12-2,-3-12-9,0 0 5,5 21-2,-5-21 10,0 0-14,2 19 3,-2-19 9,0 0-20,2 18-3,-2-18-51,0 0-14,0 19-17,0-19-22,0 0-19,-4 22-255,4-22 113</inkml:trace>
        <inkml:trace contextRef="#ctx0" brushRef="#br2" timeOffset="219755.4863">6468 4773 1575,'0'0'43,"0"0"28,0 0 25,0 0-8,0 0 0,0 0-5,0 0-4,0 0-11,0 0-6,0 0-7,0 0-9,0 0-4,0 0-4,0 0-8,0 0-3,0 0-7,0 0 5,22 0 1,-22 0 0,0 0 3,0 0-2,0 0-2,0 0-2,27 2-1,-27-2-7,0 0 1,18 7 0,-18-7 0,16 11-5,-7-3-2,-9-8 5,26 20-9,-13-10 9,4 4-4,1-2 8,2 4-4,-1-2 1,0 3 3,1-3-1,-3 0-36,-2-5-54,-4-1-85,-11-8-96,19 8-471,-19-8-106</inkml:trace>
        <inkml:trace contextRef="#ctx0" brushRef="#br2" timeOffset="218716.9343">6515 5662 1003,'3'14'-41,"-3"-14"31,0 0 8,0 0 14,7 19-2,-7-19-4,0 0 5,0 0-4,6 14 3,-6-14 2,0 0-2,0 0 6,4 20-10,-4-20 13,0 0 1,1 19-13,-1-19-4,0 0 10,0 20-3,0-20-5,0 0 10,0 20-1,0-20-8,0 0-12,0 0-11,-1 22-10,1-22 9,0 0-5,0 0 11,-4 18 2,4-18 0,0 0 1,0 0 9,0 0-3,0 0 6,0 0-3,0 0 0,0 0-13,-5 15-8,5-15-47,0 0-59,0 0-134,0 0 81</inkml:trace>
      </inkml:traceGroup>
      <inkml:traceGroup>
        <inkml:annotationXML>
          <emma:emma xmlns:emma="http://www.w3.org/2003/04/emma" version="1.0">
            <emma:interpretation id="{3F1D422F-B819-4DDC-B9EB-042E6D8B8406}" emma:medium="tactile" emma:mode="ink">
              <msink:context xmlns:msink="http://schemas.microsoft.com/ink/2010/main" type="line" rotatedBoundingBox="19417,13681 24366,13036 24491,13993 19542,14638"/>
            </emma:interpretation>
          </emma:emma>
        </inkml:annotationXML>
        <inkml:traceGroup>
          <inkml:annotationXML>
            <emma:emma xmlns:emma="http://www.w3.org/2003/04/emma" version="1.0">
              <emma:interpretation id="{36A30EC8-16A4-4A33-889D-D3B42CFB34B8}" emma:medium="tactile" emma:mode="ink">
                <msink:context xmlns:msink="http://schemas.microsoft.com/ink/2010/main" type="inkWord" rotatedBoundingBox="19431,13788 20050,13707 20118,14229 19499,14309"/>
              </emma:interpretation>
              <emma:one-of disjunction-type="recognition" id="oneOf7">
                <emma:interpretation id="interp35" emma:lang="en-US" emma:confidence="0.5">
                  <emma:literal>H</emma:literal>
                </emma:interpretation>
                <emma:interpretation id="interp36" emma:lang="en-US" emma:confidence="0">
                  <emma:literal>X</emma:literal>
                </emma:interpretation>
                <emma:interpretation id="interp37" emma:lang="en-US" emma:confidence="0">
                  <emma:literal>B</emma:literal>
                </emma:interpretation>
                <emma:interpretation id="interp38" emma:lang="en-US" emma:confidence="0">
                  <emma:literal>M</emma:literal>
                </emma:interpretation>
                <emma:interpretation id="interp39" emma:lang="en-US" emma:confidence="0">
                  <emma:literal>]</emma:literal>
                </emma:interpretation>
              </emma:one-of>
            </emma:emma>
          </inkml:annotationXML>
          <inkml:trace contextRef="#ctx0" brushRef="#br1" timeOffset="638203.5122">7286 4205 2195,'0'0'-155,"0"0"24,0 0 21,0 0 15,-19 5 9,19-5 21,0 0 6,0 0 26,0 0-2,0 0 27,0 0 16,0 0 9,0 0 24,0 0 3,-14 7 17,14-7 10,0 0-9,0 0 12,0 0-3,0 0 3,0 0-6,0 0 0,0 0-1,0 0 1,0 0-5,0 0-6,0 0 0,0 0-1,0 0-2,0 0 1,0 0 2,0 0 4,0 0 2,0 0-5,0 0-1,0 0 1,0 0-4,0 0-5,0 0-3,0 0-5,0 0-6,0 0-5,55 2 1,-55-2-5,38-3-2,-15 2-3,0-1-4,4 1-1,-1 1 1,-1-2-5,0 1 0,-2-1 0,2 2-2,-4 0 0,-21 0-4,33 0 1,-33 0-4,28 0 4,-28 0-2,24 0-5,-24 0 8,18 2-3,-18-2-3,0 0 2,25 0-2,-25 0 1,0 0 0,0 0-3,21 1 1,-21-1 1,0 0 1,0 0 1,0 0-8,0 0-15,23-1-16,-23 1-11,0 0-14,0 0-13,0 0-26,0 0-39,0 0-62,7-8-64,-7 8-482,0 0-144</inkml:trace>
          <inkml:trace contextRef="#ctx0" brushRef="#br1" timeOffset="638734.4724">7364 4397 2140,'0'0'-129,"0"0"18,0 0 29,-11 9 24,11-9 23,0 0 28,0 0 7,0 0 18,0 0 13,-12 11 5,12-11 14,0 0 12,0 0 2,0 0 5,0 0-3,0 0 5,0 0 1,0 0 0,0 0 4,0 0-6,0 0 0,0 0-2,0 0-6,0 0 1,0 0-7,0 0-3,0 0-5,51 7-5,-29-12-4,1 4-3,7 0-4,-2-1-4,5 2-6,-3-3 2,-1 1-4,3 2-2,-7 0-3,-4-1 3,1 1-2,-22 0-6,34-3-6,-17 2 7,-17 1-4,25 0 1,-25 0-1,21-2-2,-21 2 2,0 0-6,27 0-2,-27 0 6,0 0 2,19-2-2,-19 2-2,0 0-4,0 0 2,0 0-7,24-3-20,-24 3-20,0 0-11,0 0-9,0 0-14,0 0-20,0 0-24,0 0-30,0 0-33,0 0-41,0 0-442,0 0-9</inkml:trace>
          <inkml:trace contextRef="#ctx0" brushRef="#br1" timeOffset="639215.4772">7682 4069 1923,'0'0'-62,"0"0"45,0 0 26,-10-13 14,10 13 19,0 0 1,0 0 5,-10-11 2,10 11-7,0 0-4,0 0-5,0 0 2,0 0-8,0 0-3,0 0 1,0 0-5,0 0 1,0 0-5,-15-9 20,15 9-17,0 0-3,0 0-2,0 0-1,0 0 3,0 0-5,0 0 8,0 0 10,0 0 2,0 0 1,0 0-1,0 0-2,54 20-5,-40-14-2,2 3-2,-1 1-1,5 1-7,-5-1 2,1 2 0,-4-1-7,1 1-1,0 0 3,1 0 0,-6 2-6,2 0 4,-4 2-1,-1-2-5,0 3 3,-1 0-3,-4-17 1,1 32 2,-1-13-3,-1 0 0,-1 0 8,-6 3 0,3-2 5,-5-1 7,2 2 2,-4-4 1,0 1 6,1 1-7,3-5 2,-4 1-5,2-4 0,0-2 1,10-9-7,-16 18-31,16-18-31,-15 8-77,15-8-123,0 0-550,0 0-242</inkml:trace>
        </inkml:traceGroup>
        <inkml:traceGroup>
          <inkml:annotationXML>
            <emma:emma xmlns:emma="http://www.w3.org/2003/04/emma" version="1.0">
              <emma:interpretation id="{EB79683E-552E-435C-B1DA-C300EAB1090A}" emma:medium="tactile" emma:mode="ink">
                <msink:context xmlns:msink="http://schemas.microsoft.com/ink/2010/main" type="inkWord" rotatedBoundingBox="20392,13554 22511,13278 22633,14212 20514,14488"/>
              </emma:interpretation>
              <emma:one-of disjunction-type="recognition" id="oneOf8">
                <emma:interpretation id="interp40" emma:lang="en-US" emma:confidence="0.5">
                  <emma:literal>siew')</emma:literal>
                </emma:interpretation>
                <emma:interpretation id="interp41" emma:lang="en-US" emma:confidence="0">
                  <emma:literal>sinew')</emma:literal>
                </emma:interpretation>
                <emma:interpretation id="interp42" emma:lang="en-US" emma:confidence="0">
                  <emma:literal>sizer')</emma:literal>
                </emma:interpretation>
                <emma:interpretation id="interp43" emma:lang="en-US" emma:confidence="0">
                  <emma:literal>sizer)</emma:literal>
                </emma:interpretation>
                <emma:interpretation id="interp44" emma:lang="en-US" emma:confidence="0">
                  <emma:literal>Sizer)</emma:literal>
                </emma:interpretation>
              </emma:one-of>
            </emma:emma>
          </inkml:annotationXML>
          <inkml:trace contextRef="#ctx0" brushRef="#br1" timeOffset="640139.6032">8408 3892 2348,'0'0'-109,"0"0"31,0 0 37,0 0 23,0 0 15,-30 5 0,30-5 10,0 0 2,0 0-4,0 0-2,0 0 1,0 0 3,0 0 1,0 0-4,-22 7 2,22-7-5,0 0-4,-15 7 5,15-7-4,0 0 2,-19 14 2,19-14 5,-19 12-2,19-12 4,-14 16-13,5-8 2,9-8 5,-16 17-3,7-7-6,9-10 11,-13 19 0,8-9 4,5-10-7,-11 19 3,11-19 13,-2 17-5,2-17-1,2 18 1,-2-18 1,8 19 1,2-10-1,0 2 7,1-1 2,4-1-6,-2-1 1,4 2-9,-2-3 4,1 2 2,1-2-7,-4 1 0,0 1-8,1 0 7,-3 0 2,1-1-10,-1 3 1,-11-11-4,17 20 8,-9-11-3,-8-9-1,10 23-1,-3-14 8,-7-9-4,5 23-1,-5-23-4,6 19 3,-6-19 3,4 20-3,-4-20 3,0 16-1,0-16-1,0 0-4,-5 24 2,5-24-3,0 0 8,-14 18 17,5-11 3,9-7 0,-22 9 2,22-9-2,-25 6 2,10-6-2,15 0-8,-26 0-18,26 0-36,-28-10-66,16 3-75,2-3-94,4 0-357,6 10 60</inkml:trace>
          <inkml:trace contextRef="#ctx0" brushRef="#br1" timeOffset="640491.4636">8642 4045 1855,'0'0'-28,"0"0"31,0 0 9,0 0 7,0 0 5,0 0 3,0 0-19,0 0 1,0 0 3,0 0-3,14 31-3,-14-31-5,3 16 12,-3-16 0,5 22-3,-5-22 4,3 30 3,-3-16 6,2 4 6,1 3-6,-3-2 2,0 3-3,0-1 5,0 1-1,0 2 1,0-2-10,3 0 14,-3-1-6,0-1-3,0-3-2,0-17 4,4 30 6,-4-30 9,0 15-79,0-15-110,0 0-200,0 0-233,0 0 134</inkml:trace>
          <inkml:trace contextRef="#ctx0" brushRef="#br1" timeOffset="640823.3242">8710 3834 1702,'0'0'53,"0"0"53,0 0 48,-25-4 19,25 4 12,0 0 15,0 0-2,0 0-10,0 0-6,-18-6-14,18 6-18,0 0-13,0 0-18,0 0-14,0 0-7,0 0-15,0 0-10,0 0-8,0 0-22,-16-7-23,16 7-16,0 0-24,0 0-23,0 0-31,0 0-34,0 0-39,0 0-68,0 0-74,0 0-120,0 0-439,0 0-343</inkml:trace>
          <inkml:trace contextRef="#ctx0" brushRef="#br1" timeOffset="641506.4918">8902 4024 2501,'0'0'-101,"0"0"25,-10 19 35,10-19 36,0 0 12,0 0 8,0 0 11,-5 15 5,5-15 8,0 0 5,0 0 5,0 0-2,0 0 11,0 0 4,0 0 4,0 0-3,-5 13 4,5-13-4,0 0-4,0 0-7,0 0-3,0 0-2,0 0-4,0 0-8,0 0-5,0 0-1,0 0-4,0 0-2,0 0-1,0 0 1,30 3-4,-30-3-7,0 0 4,30-4-6,-30 4 1,0 0-4,28-2 3,-28 2-6,20 0 3,-20 0-2,0 0-3,25-1-2,-25 1 0,0 0 0,19 2-4,-19-2-1,0 0 0,15 9-2,-15-9 0,0 0-1,0 0 1,7 17 1,-7-17-1,0 0 2,-2 21 1,2-21 3,0 0-8,-11 31 5,7-18 0,-4 2 1,1-1 0,-4 4 0,-2 2-3,-1 0 3,3 0 1,-1 0-3,-4 0 3,2 0-1,1 0 0,0-3-1,5-2 3,-2-1 1,2-2-3,-1 1 4,9-13 0,-10 20 0,10-20 3,-11 18-2,11-18 5,-5 13-2,5-13 1,0 0 2,-5 17 2,5-17 6,0 0 4,0 0 0,13 16 3,-13-16-3,23 7-4,-8-3 1,-15-4-1,32 3-2,-14-3 0,-18 0-24,31 0-21,-31 0-29,33-3-27,-18-2-34,-15 5-47,25-10-55,-12 4-63,0-3-477,1 2-178</inkml:trace>
          <inkml:trace contextRef="#ctx0" brushRef="#br1" timeOffset="642186.4467">8915 4345 2208,'0'0'-99,"-18"6"25,18-6 46,0 0 25,-15 6 11,15-6 18,0 0 5,0 0 3,0 0 6,0 0 1,-16 8 2,16-8-6,0 0-8,0 0-1,0 0 3,0 0 0,0 0 0,0 0-2,0 0-5,0 0 2,0 0-1,0 0 9,54 2-6,-54-2-3,27-1 4,-27 1-3,38-3-6,-20 0 2,3 0-5,1-1 2,3 0-8,0 0 1,-4-2 4,2 2 0,-3-4-3,3 1 2,-3 1 0,-3-1-2,-1-1-3,2-1 3,-4 4 1,-1-4-2,0 0-4,-1-2 1,1 0-4,-3 2-9,-10 9-11,15-20-2,-9 10-5,-6 10-5,13-19-6,-6 8 1,-7 11 2,7-20 5,-7 20 2,6-19-11,-6 19 9,0 0 1,4-21 0,-4 21 5,0 0-1,-4-19-1,4 19-2,0 0 3,0 0-4,-11-16 0,11 16-3,0 0 4,0 0 2,-17-5-1,17 5 2,0 0 3,0 0-2,0 0 3,0 0 7,-36 19-3,36-19 10,-18 14 16,11-3 7,7-11 10,-18 22 0,10-8 5,-1-1 5,4 2 7,-1 1-1,6-16 2,-7 28-3,5-12 0,2-16-4,0 32-5,2-12-5,3-3 8,3 6-2,1-2-2,0-1 1,6 0-2,-1-2-40,0-4-37,3-3-49,1-6-73,-1 0-74,-17-5-485,31 2-105</inkml:trace>
          <inkml:trace contextRef="#ctx0" brushRef="#br1" timeOffset="642698.455">9628 3807 2090,'0'0'-110,"0"0"33,0 0 32,-15-6 8,15 6 31,0 0 18,0 0 14,0 0 5,-16-8 1,16 8 3,0 0-3,0 0 0,0 0-12,0 0 2,0 0-3,0 0-8,0 0 2,0 0-1,-27 4-12,27-4 5,0 0-2,0 0 3,-18 16-1,18-16 1,-13 16 17,4-7 5,9-9 2,-13 24 2,3-9 4,5 0-5,-1 2 7,-1 1-13,2 2 6,2 0 9,-4 3-8,4 4 3,0-1-7,3-2-1,1 4 3,4-2 2,2 2 0,1 2-5,2 1 4,2-3-1,4 1-1,-4-9-28,1 1-32,2-4-41,3-3-42,-5-4-49,4-5-60,-17-5-438,26 3 2</inkml:trace>
          <inkml:trace contextRef="#ctx0" brushRef="#br1" timeOffset="643458.4576">9701 4019 1861,'0'0'-118,"0"0"22,0 0 13,0 0 25,0 0 21,-28 14 16,28-14 9,0 0-6,0 0 12,-12 7 11,12-7 2,0 0-7,0 0 4,-11 13-1,11-13 17,0 0 4,-9 17 14,9-17-6,-6 15 4,6-15-3,-4 20 0,4-20 0,0 22-12,0-22 3,2 29 0,-2-29 0,5 31-4,-3-17 7,1 2-9,-3-16 5,10 27-6,-7-15-3,-3-12 9,8 22 2,-8-22-5,10 19 32,-10-19 12,12 12 13,-12-12 7,15 4-3,-15-4 4,0 0-14,0 0-3,36-12-9,-36 12-8,22-16-4,-14 7-1,-8 9-5,16-17-1,-9 10-5,-7 7-14,12-14 3,-12 14-7,13-11-6,-13 11-11,0 0-9,0 0-3,10-11-2,-10 11 2,0 0-3,0 0 5,0 0-5,0 0 4,0 0-1,0 0 6,0 0-5,18 25 3,-18-25-2,7 15 5,-7-15 1,8 17 0,-8-17 5,11 14-1,-11-14 3,10 18 1,-10-18 15,15 12 11,-15-12 18,12 8 14,-12-8 8,0 0 2,18 5-6,-18-5-5,0 0-6,0 0-2,0 0-8,28-22-5,-21 12-2,-7 10-13,10-25-17,-7 10-10,-1-2-12,1 0-2,-3 17-4,7-28-4,-7 11 4,0 17 0,1-21 2,-1 21-3,-1-21 1,1 21-3,-4-19-2,4 19 7,0 0-5,-8-19 1,8 19 6,0 0-2,0 0-1,-10-12 5,10 12-3,0 0-9,0 0-17,0 0-23,0 0-44,0 0-42,0 0-60,0 0-142,0 0-297,0 0 21</inkml:trace>
          <inkml:trace contextRef="#ctx0" brushRef="#br1" timeOffset="644922.4735">10263 3588 2588,'0'0'-103,"0"0"38,0 0 36,0 0 29,-21 1 15,21-1 9,0 0 14,0 0 4,0 0 6,0 0 13,0 0-8,0 0 7,0 0-7,0 0 0,0 0-1,0 0 0,0 0-10,0 0 3,0 0-4,0 0-6,0 0-1,0 0-6,0 0-6,0 0-1,0 0-8,0 0-5,0 0 4,0 0-4,0 0-1,0 0-2,0 0-3,0 0 2,1 30 3,-1-30-1,0 0-5,20 28 2,-8-11-3,-6-3 4,6 6-3,-1 3-3,-1 1 2,2 6 1,-2 2-3,-2 6 2,2 0 0,-3 0-2,-6 2 7,3 0-2,-6 0-1,0 0-2,1 2 0,-6-2 7,-1-3 8,-6 13 6,1-3 1,-3-8 1,-1 2-3,-1-8-1,3-5 1,-3 1 3,-2-7-21,0-1-37,4-4-50,-2-3-84,3-6-132,1-4-542,14-4-330</inkml:trace>
          <inkml:trace contextRef="#ctx0" brushRef="#br1" timeOffset="644227.2834">10172 3742 1855,'0'0'-103,"0"0"27,0 0 17,0 0 29,0 0 16,0 0 10,-8-13 25,8 13 0,0 0 9,0 0-4,0 0 20,-12-11-14,12 11 10,0 0-11,0 0 6,0 0-10,0 0-9,0 0 8,0 0 2,0 0-6,0 0 9,0 0 13,0 0 2,0 0 6,0 0 10,0 0 8,0 0 1,0 0 1,-13-9 7,13 9-4,0 0 2,0 0-7,0 0-4,0 0-9,0 0-7,0 0-1,0 0-9,0 0-1,0 0-5,0 0-8,0 0 1,0 0-5,0 0-1,0 0-6,0 0-2,0 0-4,0 0 0,0 0-4,0 0 0,0 0 1,0 0-1,0 0-3,0 0 3,-2 49 0,2-49-2,5 31-1,-5-15 1,4 4-2,-4-2 2,3 1-2,0-1 2,-3-1 4,0-17-6,4 28 0,-4-28-2,3 24 1,-3-24 1,5 20 0,-5-20 5,3 15 29,-3-15 9,0 0 20,0 0 17,0 22 11,0-22 3,0 0 4,0 0-4,0 0-8,3 15-6,-3-15-12,0 0-6,0 0-7,0 0-17,0 0-29,0 0-26,0 0-32,5 17-39,-5-17-50,0 0-68,0 0-104,0 0-194,0 0-363,0 0-378</inkml:trace>
        </inkml:traceGroup>
        <inkml:traceGroup>
          <inkml:annotationXML>
            <emma:emma xmlns:emma="http://www.w3.org/2003/04/emma" version="1.0">
              <emma:interpretation id="{613D31FB-E56D-478C-BE63-1376F4FA4FBB}" emma:medium="tactile" emma:mode="ink">
                <msink:context xmlns:msink="http://schemas.microsoft.com/ink/2010/main" type="inkWord" rotatedBoundingBox="22726,13655 23032,13615 23074,13940 22769,13979"/>
              </emma:interpretation>
              <emma:one-of disjunction-type="recognition" id="oneOf9">
                <emma:interpretation id="interp45" emma:lang="en-US" emma:confidence="0.5">
                  <emma:literal>=</emma:literal>
                </emma:interpretation>
                <emma:interpretation id="interp46" emma:lang="en-US" emma:confidence="0">
                  <emma:literal>_</emma:literal>
                </emma:interpretation>
                <emma:interpretation id="interp47" emma:lang="en-US" emma:confidence="0">
                  <emma:literal>[</emma:literal>
                </emma:interpretation>
                <emma:interpretation id="interp48" emma:lang="en-US" emma:confidence="0">
                  <emma:literal>-</emma:literal>
                </emma:interpretation>
                <emma:interpretation id="interp49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645647.5313">10620 3947 2502,'0'0'-122,"-31"2"34,31-2 29,0 0 35,0 0 20,0 0 8,0 0 9,0 0 4,0 0-1,0 0 11,0 0 1,0 0 1,0 0 8,0 0 13,0 0 3,-15 12 5,15-12 4,0 0 10,0 0-5,0 0 4,0 0 1,0 0-4,0 0 4,0 0-3,0 0-3,0 0-3,0 0-7,0 0-6,0 0-8,0 0 0,0 0-8,0 0-4,0 0-5,64-8 1,-64 8-3,32-4-5,-17 2-3,-15 2-17,30-3-7,-14 3-13,-16 0 1,25-5-9,-25 5-6,20-1-15,-20 1-12,0 0-19,24-1-20,-24 1-46,0 0-44,0 0-20,19-2-26,-19 2-474,0 0-86</inkml:trace>
          <inkml:trace contextRef="#ctx0" brushRef="#br1" timeOffset="646007.1106">10584 4209 2069,'0'0'-80,"-10"19"58,10-19 37,0 0 27,0 0 24,-5 13 10,5-13 13,0 0 10,0 0 0,0 0 1,0 0-1,0 0-6,0 0-8,0 0-10,25 12-4,-25-12-9,26 0-3,-26 0-4,32-1-10,-32 1-5,39-5 0,-20 4-7,-19 1-2,39-1-6,-24 1-1,-15 0-1,32-4-5,-32 4-3,24 0-3,-24 0-22,20 0-33,-20 0-23,0 0-38,23 0-18,-23 0-40,0 0-54,17 0-63,-17 0-455,0 0-126</inkml:trace>
        </inkml:traceGroup>
        <inkml:traceGroup>
          <inkml:annotationXML>
            <emma:emma xmlns:emma="http://www.w3.org/2003/04/emma" version="1.0">
              <emma:interpretation id="{98206AD8-3122-4FA4-9372-C358DF50F078}" emma:medium="tactile" emma:mode="ink">
                <msink:context xmlns:msink="http://schemas.microsoft.com/ink/2010/main" type="inkWord" rotatedBoundingBox="23226,13461 24401,13308 24491,13993 23316,14146"/>
              </emma:interpretation>
              <emma:one-of disjunction-type="recognition" id="oneOf10">
                <emma:interpretation id="interp50" emma:lang="en-US" emma:confidence="0.5">
                  <emma:literal>205</emma:literal>
                </emma:interpretation>
                <emma:interpretation id="interp51" emma:lang="en-US" emma:confidence="0">
                  <emma:literal>20s</emma:literal>
                </emma:interpretation>
                <emma:interpretation id="interp52" emma:lang="en-US" emma:confidence="0">
                  <emma:literal>Log)</emma:literal>
                </emma:interpretation>
                <emma:interpretation id="interp53" emma:lang="en-US" emma:confidence="0">
                  <emma:literal>Lo')</emma:literal>
                </emma:interpretation>
                <emma:interpretation id="interp54" emma:lang="en-US" emma:confidence="0">
                  <emma:literal>Lo,</emma:literal>
                </emma:interpretation>
              </emma:one-of>
            </emma:emma>
          </inkml:annotationXML>
          <inkml:trace contextRef="#ctx0" brushRef="#br1" timeOffset="661632.4483">11067 4033 2102,'0'0'-130,"0"0"18,0 0 13,0 0 21,0 0 12,0 0 10,0 0 8,0 0 12,0 0 2,0 0 0,0 0 2,0 0 8,0 0 1,0 0 5,0 0-1,0 0 4,0 0 6,0 0-8,0 0 6,0 0 9,0 0 17,0 0-10,0 0 11,0 0 12,0 0-6,0 0 2,0 0-1,20-28 17,-20 28-13,0 0 3,0 0-4,5-17-8,-5 17 5,0 0 2,0 0-13,6-22 7,-6 22-7,0 0 13,3-19-8,-3 19 13,7-15-11,-7 15 10,0 0-1,3-23-7,-3 23 2,5-14-7,-5 14 1,0 0-8,0-22 3,0 22-4,0 0 7,4-21-7,-4 21-4,0 0 3,3-18 21,-3 18 3,0 0-3,0 0 2,0-18 7,0 18-12,0 0 7,0 0-9,0 0 4,0 0 2,0-23 2,0 23-3,0 0 3,0 0-4,0 0-4,0 0 7,0 0-5,0 0 9,3-20-4,-3 20 4,0 0-2,0 0-5,0 0 3,0 0-5,0 0-3,0 0-7,0 0 2,0 0-8,0 0 0,0 0-9,0 0-1,0 0 0,0 0 5,0 0-6,0 0-3,0 0 0,0 0-2,0 0-4,0 0 5,0 0-6,0 0 8,0 0-4,0 0 4,0 0-7,15 55 3,-12-38 2,-3 0 5,4 1-6,-1 1 10,-1-1-6,1 1 10,-3 1-8,3-1-3,1-1 4,-4 2-4,3-3 5,0 3-4,1-2 3,-3-1 2,3 2 0,-1-3 1,0 1-3,-3-17 0,3 29 3,1-16-3,-4-13-6,3 27 9,-3-14 0,0-13-2,5 25 2,-5-25-1,3 20-2,-3-20-2,4 14 10,-4-14-14,0 0 5,3 21 4,-3-21 2,0 0-4,0 0-1,0 21 6,0-21-4,0 0 9,0 0-2,0 0-1,0 0-3,0 0 8,0 19-7,0-19 7,0 0-11,0 0 4,0 0 0,0 0 3,0 0 5,0 0-7,0 0 8,0 0-9,0 0 5,0 0-8,0 0 1,0 0-2,0 0-5,-10 18 7,10-18-4,0 0-1,0 0-1,-15 4-5,15-4 9,0 0-6,0 0 6,0 0-5,-18 5-5,18-5 8,0 0 1,0 0 1,0 0-10,0 0 5,0 0 3,-15 6-2,15-6-1,0 0 1,0 0 7,0 0-4,0 0 7,0 0 6,0 0 10,0 0 4,0 0 5,0 0 1,0 0-1,0 0 3,0 0 3,0 0-1,0 0-5,0 0 6,0 0-1,0 0-6,0 0 0,0 0-7,0 0 3,0 0-6,0 0-1,0 0-1,0 0-3,0 0-4,0 0-2,0 0-3,55-11 1,-34 8 1,1 2-3,-1 0-1,1-1-3,-1-1 1,-3 0 1,-18 3-3,37-3 1,-24 2 5,-13 1-8,26-5 5,-26 5-2,19-2 2,-19 2-3,0 0-3,21-1-4,-21 1-16,0 0-21,0 0-24,0 0-12,0 0-14,0 0-24,0 0-41,0 0-43,0 0-36,0 0-483,0 0-99</inkml:trace>
          <inkml:trace contextRef="#ctx0" brushRef="#br1" timeOffset="662230.4962">11497 3957 2030,'0'0'-129,"0"0"42,0 0 28,0 0 23,0 0 27,0 0 15,0 0 9,0 0 11,0 0 14,0 0 10,0 0-6,0 0 18,0 0-13,0 0-4,0 0-10,0 0-1,0 0 3,0 0-9,0 0-4,0 0-10,0 0-6,0 0 6,0 0-2,0 0-10,-25 21 5,25-21 2,0 0-4,0 0-5,-7 18-1,7-18 4,0 0 2,-5 22-1,5-22-5,0 20 1,0-20-1,0 23 2,0-23 9,4 24-3,-4-24-3,5 24 6,1-12-2,-6-12-5,12 21 5,-9-14-3,-3-7 2,15 17 4,-15-17-1,20 10 5,-20-10 8,18 2 2,-18-2-1,0 0 6,23-2-2,-23 2-5,17-13 8,-17 13-10,18-19 0,-10 10-2,-8 9-5,13-22 8,-9 13-10,-4 9-1,8-21-2,-8 21-3,3-16-7,-3 16 2,0 0-6,-8-29 4,8 29 0,-10-16-7,10 16 6,-18-13-3,11 5-4,7 8 4,-18-11 5,18 11-4,-15-9-4,15 9-1,-15-6-14,15 6-10,0 0-11,-21-3-22,21 3-18,0 0-37,0 0-37,-22 12-59,22-12-367,-13 9 130</inkml:trace>
          <inkml:trace contextRef="#ctx0" brushRef="#br1" timeOffset="663022.2895">11879 3652 1609,'-5'15'-128,"5"-15"27,0 0 14,0 22 20,0-22 3,0 20 11,0-20 28,0 0-5,0 27 6,0-27 11,3 20 13,-3-20-9,8 20 13,-8-20 6,7 18 8,0-7 4,-7-11 5,11 17-7,-1-8 2,-2 3-11,2 0 17,2-3-3,3 0 0,-5 1 7,-10-10-14,18 14-1,-7-4 10,-11-10 2,20 14 2,-12-8 8,-8-6 1,22 12 9,-12-4-6,-10-8-5,23 11 8,-13-4-2,-10-7-7,21 10-4,-21-10-1,15 9-5,-15-9-9,15 6 10,-15-6 0,17 8-16,-17-8 1,11 9-5,-11-9 5,15 10-1,-15-10-4,13 10-2,-13-10 3,15 11 6,-15-11-10,15 12 1,-15-12 0,13 17-6,-13-17 13,12 13-7,-12-13-3,7 15 1,-7-15-4,6 14-6,-6-14 1,2 15 8,-2-15-9,0 0 6,3 23 0,-3-23 4,0 0 2,0 22-5,0-22 8,0 0 0,-3 24-4,3-24 7,-8 13-6,8-13 7,-7 12 1,7-12 0,-12 11 8,12-11-1,0 0-15,-18 12-20,18-12-18,0 0-35,-21 3-25,21-3-34,0 0-36,0 0-352,-25-8 240</inkml:trace>
          <inkml:trace contextRef="#ctx0" brushRef="#br1" timeOffset="663491.4964">12137 3987 1420,'0'0'-85,"0"0"19,-15-3 15,15 3 28,0 0 5,0 0 8,0 0 2,0 0 5,0 0 12,0 0 8,0 0 6,0 0 5,0 0-2,0 0 19,0 0 0,0 0 2,0 0 7,0 0-13,0 0 9,0 0-5,0 0-2,0 0-12,0 0 4,0 0-12,0 0 2,0 0-7,0 0-6,-25 14 6,25-14-6,0 0 0,-10 12-7,10-12 5,-12 11-7,12-11-3,-14 19 9,0-6-13,3-1 2,1 3 4,-5 2 2,0 3-7,-3-2 5,5 3-5,-5-2 6,3 2-6,0-2-3,2-1 1,1-1 10,-1-2 7,4-2-5,3-1-5,-2-1 8,8-11 9,-14 16 28,14-16 31,-8 13 18,8-13 17,0 0 15,-10 15 11,10-15 3,0 0 1,0 0-8,0 0-17,-8 12-21,8-12-58,0 0-77,0 0-104,0 0-147,0 0-505,0 0-238</inkml:trace>
        </inkml:traceGroup>
      </inkml:traceGroup>
    </inkml:traceGroup>
    <inkml:traceGroup>
      <inkml:annotationXML>
        <emma:emma xmlns:emma="http://www.w3.org/2003/04/emma" version="1.0">
          <emma:interpretation id="{D76FDFEA-5861-48AA-87C5-8E96BA0A0BBD}" emma:medium="tactile" emma:mode="ink">
            <msink:context xmlns:msink="http://schemas.microsoft.com/ink/2010/main" type="paragraph" rotatedBoundingBox="17009,16007 19590,15297 19794,16036 17212,167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6D36988-E1B8-47EA-B797-1571EB9200BB}" emma:medium="tactile" emma:mode="ink">
              <msink:context xmlns:msink="http://schemas.microsoft.com/ink/2010/main" type="inkBullet" rotatedBoundingBox="19325,15961 19742,15846 19762,15923 19346,16037"/>
            </emma:interpretation>
            <emma:one-of disjunction-type="recognition" id="oneOf11">
              <emma:interpretation id="interp55" emma:lang="en-US" emma:confidence="1">
                <emma:literal>-</emma:literal>
              </emma:interpretation>
              <emma:interpretation id="interp56" emma:lang="en-US" emma:confidence="0">
                <emma:literal>.</emma:literal>
              </emma:interpretation>
              <emma:interpretation id="interp57" emma:lang="en-US" emma:confidence="0">
                <emma:literal>,</emma:literal>
              </emma:interpretation>
              <emma:interpretation id="interp58" emma:lang="en-US" emma:confidence="0">
                <emma:literal>_</emma:literal>
              </emma:interpretation>
              <emma:interpretation id="interp59" emma:lang="en-US" emma:confidence="0">
                <emma:literal>!</emma:literal>
              </emma:interpretation>
            </emma:one-of>
          </emma:emma>
        </inkml:annotationXML>
        <inkml:trace contextRef="#ctx0" brushRef="#br1" timeOffset="267188.7646">7194 6245 2222,'0'0'-135,"-17"7"25,17-7 25,0 0 23,0 0 29,-15 7 26,15-7 22,0 0 1,0 0 23,0 0 11,0 0-1,-15 8 3,15-8 7,0 0 2,0 0 5,0 0-3,0 0-1,0 0 5,0 0-7,0 0 0,0 0-7,-13 9-5,13-9-4,0 0-1,0 0-5,0 0 2,0 0-15,0 0 4,0 0-2,0 0-6,0 0 2,0 0-1,0 0 0,0 0-2,0 0 3,0 0-4,0 0-4,0 0-1,0 0 4,0 0-5,0 0 1,0 0-4,48 0 2,-48 0-4,35-5 0,-14 3-3,1 0 2,-1-3 3,4 2 1,-3 1-5,1-2 4,-3 0-8,0 1 6,-1-2-3,-19 5-2,37-2 5,-24-3-6,-13 5-1,25-3-1,-25 3 5,20-4 0,-20 4-4,0 0 3,23-5-4,-23 5 5,0 0-4,18-4-2,-18 4-2,0 0-4,0 0-8,0 0-15,0 0-4,0 0-6,0 0-4,0 0-13,22 6-28,-22-6-18,0 0-51,0 0-53,0 0-53,0 0-401,0 0 7</inkml:trace>
      </inkml:traceGroup>
      <inkml:traceGroup>
        <inkml:annotationXML>
          <emma:emma xmlns:emma="http://www.w3.org/2003/04/emma" version="1.0">
            <emma:interpretation id="{3F8F1693-D5F8-4E60-AD3F-12D09F4D07EB}" emma:medium="tactile" emma:mode="ink">
              <msink:context xmlns:msink="http://schemas.microsoft.com/ink/2010/main" type="line" rotatedBoundingBox="17009,16007 19342,15365 19546,16104 17212,16747"/>
            </emma:interpretation>
          </emma:emma>
        </inkml:annotationXML>
        <inkml:traceGroup>
          <inkml:annotationXML>
            <emma:emma xmlns:emma="http://www.w3.org/2003/04/emma" version="1.0">
              <emma:interpretation id="{95C6B3B9-9D8F-4E53-87BF-03CFE2FEBFFC}" emma:medium="tactile" emma:mode="ink">
                <msink:context xmlns:msink="http://schemas.microsoft.com/ink/2010/main" type="inkWord" rotatedBoundingBox="17158,16291 17526,16373 17479,16584 17111,16502"/>
              </emma:interpretation>
              <emma:one-of disjunction-type="recognition" id="oneOf12">
                <emma:interpretation id="interp60" emma:lang="en-US" emma:confidence="0.5">
                  <emma:literal>4</emma:literal>
                </emma:interpretation>
                <emma:interpretation id="interp61" emma:lang="en-US" emma:confidence="0">
                  <emma:literal>.</emma:literal>
                </emma:interpretation>
                <emma:interpretation id="interp62" emma:lang="en-US" emma:confidence="0">
                  <emma:literal>,</emma:literal>
                </emma:interpretation>
                <emma:interpretation id="interp63" emma:lang="en-US" emma:confidence="0">
                  <emma:literal>-</emma:literal>
                </emma:interpretation>
                <emma:interpretation id="interp64" emma:lang="en-US" emma:confidence="0">
                  <emma:literal>N</emma:literal>
                </emma:interpretation>
              </emma:one-of>
            </emma:emma>
          </inkml:annotationXML>
          <inkml:trace contextRef="#ctx0" brushRef="#br1" timeOffset="269676.2198">5016 6683 1672,'0'0'-120,"-12"14"11,12-14 22,0 0-5,0 0 10,0 0 2,0 0 10,0 0 10,-10 14 1,10-14 8,0 0 1,0 0 15,0 0 0,0 0 20,0 0 17,0 0 18,0 0 3,0 0 15,-11 10-1,11-10-3,0 0 6,0 0-11,0 0-10,0 0 3,0 0-1,0 0-6,-17 5 7,17-5-7,0 0-5,0 0 5,0 0-7,0 0 4,0 0-2,-16 6 18,16-6 5,0 0 2,0 0 12,0 0 13,0 0-2,0 0-7,0 0 9,0 0-9,0 0 7,0 0-11,0 0-7,0 0-5,0 0 1,0 0 3,-18 4-16,18-4 7,0 0 14,0 0-6,0 0 7,0 0-4,0 0 0,0 0-6,0 0 5,0 0-7,0 0-12,0 0-1,0 0 4,0 0-5,0 0 4,59 8-5,-44-8-3,-15 0-8,38 4 4,-18-4-4,-2 1 1,4-2 4,-1 2-5,-1-1 6,-20 0-5,35 0-3,-19 0-7,-16 0 11,28 0-6,-28 0 4,25-1 1,-25 1-4,18 1 0,-18-1-2,0 0-4,0 0 6,28-1-8,-28 1 1,0 0 2,0 0-3,20 0-1,-20 0 5,0 0-3,0 0 6,0 0-5,0 0 8,0 0-9,0 0 2,0 0-4,0 0 5,0 0 2,0 0-2,0 0-6,0 0 2,0 0 3,0 0-6,0 0-5,0 0-17,0 0-10,0 0-10,0 0-2,0 0-14,-66-15-10,66 15 2,-18-12-9,18 12 12,-15-12 4,15 12 11,-17-16 3,17 16-3,-13-14 17,13 14-2,-13-12 6,13 12 18,-15-10 3,15 10 16,-11-11-1,11 11 7,0 0 1,-17-9 4,17 9 11,0 0-14,0 0 6,-17-8-1,17 8 2,0 0-2,0 0 20,0 0 6,-16-7 0,16 7 5,0 0-4,0 0 2,0 0-8,0 0-6,0 0 1,0 0-5,0 0 5,0 0-16,0 0 2,0 0 9,0 0-4,0 0-5,0 0 4,0 0-5,0 0-5,63 23 4,-48-18-8,1 4 5,-1-1-1,0 1-9,0 0 8,-2-2-4,-13-7 5,22 17-7,-16-9-5,-6-8 6,13 15-1,-13-15-7,7 19 4,-7-19-7,-2 21 3,2-21 8,-6 24-5,-1-12 5,0 2 1,-2 1 1,-1-3-57,-4-3-70,3 0-107,-1-5-360,12-4 131</inkml:trace>
        </inkml:traceGroup>
        <inkml:traceGroup>
          <inkml:annotationXML>
            <emma:emma xmlns:emma="http://www.w3.org/2003/04/emma" version="1.0">
              <emma:interpretation id="{7D1949B4-9827-4804-A213-1A365CF32760}" emma:medium="tactile" emma:mode="ink">
                <msink:context xmlns:msink="http://schemas.microsoft.com/ink/2010/main" type="inkWord" rotatedBoundingBox="18446,15506 19596,15628 19522,16331 18372,16210"/>
              </emma:interpretation>
              <emma:one-of disjunction-type="recognition" id="oneOf13">
                <emma:interpretation id="interp65" emma:lang="en-US" emma:confidence="0.5">
                  <emma:literal>0 s</emma:literal>
                </emma:interpretation>
                <emma:interpretation id="interp66" emma:lang="en-US" emma:confidence="0">
                  <emma:literal>OC</emma:literal>
                </emma:interpretation>
                <emma:interpretation id="interp67" emma:lang="en-US" emma:confidence="0">
                  <emma:literal>On</emma:literal>
                </emma:interpretation>
                <emma:interpretation id="interp68" emma:lang="en-US" emma:confidence="0">
                  <emma:literal>Or</emma:literal>
                </emma:interpretation>
                <emma:interpretation id="interp69" emma:lang="en-US" emma:confidence="0">
                  <emma:literal>OK</emma:literal>
                </emma:interpretation>
              </emma:one-of>
            </emma:emma>
          </inkml:annotationXML>
          <inkml:trace contextRef="#ctx0" brushRef="#br1" timeOffset="153674.4559">6412 6019 2421,'0'0'-128,"0"0"36,-18-4 45,18 4 30,0 0 29,0 0 7,0 0 7,1-24 5,-1 24 8,0 0-2,0 0-6,14-28 3,-14 28 7,11-16-4,-11 16-3,17-15-1,-9 8-8,-8 7 1,17-15-7,-17 15 5,18-13-7,-5 8-8,-13 5 4,24-9-6,-11 9-3,-13 0 0,26-5 5,-26 5-6,32 5-2,-32-5 8,30 6-10,-14 2 5,-1 0-2,0-2 1,-2 6 5,1-3-11,-3 1 2,-1 2-2,-10-12 2,17 22 2,-9-9-5,-1 1 4,0 0-4,-3-1-2,1 5 2,0-4 5,-1 5-6,-4-1 4,1 2 1,-1-20-11,-3 38 11,0-16 0,-1-1-5,-2 3 5,1 0-1,-3-2 2,-1 1 0,1 0-1,-4-2 11,2-2 16,0 0-3,-1 0-3,3-4 2,-4 1 16,2-4 4,-3 1 2,1-2 9,0 2-6,-1-2 8,13-11-2,-25 19 1,10-10 7,2 1 7,-2-3 5,15-7 9,-30 8-1,15-5 12,15-3 11,-30 0 1,12-2 6,18 2-4,-38-7 1,16-4 0,3 1 8,-1-4-10,1-2-8,-1-6-18,2 2 3,-2-4-12,9 2-5,1-1-6,-2-2-5,5-1-8,1 0-8,1 0-7,1-2-2,4-1-9,5 1 1,2 0 1,1-1-8,6 0 0,-3 0-14,4 1-21,3 2-14,1 1-26,2 0-22,4 3-28,-2 4-30,2-3-31,-1 5-42,-3 3-53,1-1-50,-6 8-74,3-2-149,-4 4-318,-4 0-361</inkml:trace>
          <inkml:trace contextRef="#ctx0" brushRef="#br1" timeOffset="267825.135">7202 5976 1890,'0'0'-111,"0"0"28,0 0 5,0 0 10,0 0 17,0 0-11,0 0 11,0 0 8,0 0 0,0 0 2,0 0 12,0 0 14,0 0-15,-12 29 7,12-29-3,-8 11 12,8-11-6,0 0 5,-13 18 24,13-18 11,-13 16-4,4-8 3,9-8-14,-16 16 4,8-5 8,8-11 1,-19 16-3,13-8-4,6-8 2,-13 14 5,13-14-6,-10 12 1,10-12 17,0 0 20,-14 13-3,14-13 16,0 0-16,-9 9 4,9-9-4,0 0-9,0 0 2,-14 11-7,14-11-3,0 0-3,0 0-9,-11 9 8,11-9 0,0 0-6,0 0 2,-7 17-10,7-17-8,0 0 3,0 0 1,0 0 2,-5 16 2,5-16-1,0 0-2,0 0 1,0 0 5,0 0-6,0 0 1,0 19 6,0-19-2,0 0-4,0 0-4,0 0 4,10 17-10,-10-17 17,0 0-1,12 12-9,-12-12 2,10 11 3,-10-11 21,16 10 14,-4-3-4,-12-7 2,25 11-8,-9-4 1,-1-1-5,1 0 0,3 1-2,-3-2-5,1 0-2,1-1 3,-3 1-3,-15-5-10,28 12 1,-13-5-1,-4 0 2,-11-7 0,22 9-25,-22-9-32,18 12-53,-18-12-44,13 11-47,-13-11-36,12 6-380,-12-6 105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1:20.047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F2B8109F-CE32-4DED-8398-9F08E8AC6DE2}" emma:medium="tactile" emma:mode="ink">
          <msink:context xmlns:msink="http://schemas.microsoft.com/ink/2010/main" type="inkDrawing"/>
        </emma:interpretation>
      </emma:emma>
    </inkml:annotationXML>
    <inkml:trace contextRef="#ctx0" brushRef="#br0">0 31 991,'0'0'-78,"0"0"5,0 0 12,0 0 11,0 0-5,0 0 8,0 0 2,0 0 14,0 0-7,0 0 10,0 0 4,0 0 15,0 0 11,0 0 7,0 0 4,0 0 11,0 0-8,0 0 5,0 0-5,0 0 8,0 0-10,0 0 8,0 0-2,3 17-2,-3-17 5,0 0-12,0 0 7,0 0-11,0 0 0,0 0 0,0 0-4,0 0 5,0 0-12,0 0 2,0 0 6,0 0-2,0 0-2,0 0 7,0 0 7,0 0-13,0 0 3,0 0-2,0 0 19,0 0-26,0 0-2,0 0 12,0 0 9,6 11-14,-6-11-4,0 0 3,0 0-3,0 0 6,0 0 1,0 0-1,0 0 7,0 0-11,0 0 4,0 0 3,0 0-3,0 0 0,0 0 10,0 0 21,0 0 0,0 0 1,0 0-3,0 0-3,0 0-3,0 0 4,0 0-4,0 0-3,0 0-4,0 0 6,0 0-4,0 0-1,0 0 0,0 0 0,0 0 11,0 0-9,0 0 2,0 0 5,0 0-1,0 0-3,0 0 21,0 0-17,0 0 6,12 7-9,-12-7 11,0 0-5,0 0 5,0 0-8,0 0-1,0 0 4,0 0-10,0 0 4,36-14-12,-36 14 1,0 0 7,22-4-8,-22 4-7,11-3 3,-11 3 0,0 0 3,20-8-4,-20 8-5,17-2 3,-17 2-6,16-7 9,-16 7-3,15-2 1,-15 2-8,15-3 12,-15 3-5,13-4-3,-13 4 2,0 0-4,19-4-1,-19 4 6,0 0 25,13-4 3,-13 4 5,0 0-8,0 0 2,0 0 0,20-3-6,-20 3-4,0 0-2,0 0-1,0 0 0,0 0-11,0 0 7,13-3-6,-13 3 1,0 0-4,0 0 0,0 0 4,0 0-4,0 0-3,0 0 4,0 0-2,0 0 0,0 0 5,0 0-7,0 0 3,0 0 5,13-6-4,-13 6-6,0 0 3,0 0-5,0 0 11,0 0-9,0 0-2,0 0 1,0 0-4,0 0 9,0 0-8,0 0 4,0 0-2,0 0 5,0 0-5,0 0 0,0 0-1,0 0-3,0 0 9,0 0-5,0 0 2,0 0 2,0 0-4,0 0-4,0 0 6,0 0-2,0 0 0,0 0 0,0 0-4,0 0 4,0 0 0,0 0-5,0 0 9,0 0-3,0 0-1,0 0 0,0 0 0,0 0 0,0 0 0,0 0 0,0 0 0,0 0 6,0 0-2,0 0-3,0 0 3,0 0-1,0 0 4,0 0-6,0 0-1,0 0 7,0 0-5,0 0-2,0 0 2,0 0-2,0 0 3,0 0-15,0 0 1,0 0 1,0 0 2,0 0 2,0 0-3,0 0 2,0 0 1,0 0 2,0 0-1,0 0 3,0 0-9,0 0 10,0 0 1,0 0-3,0 0 6,0 0-6,0 0 3,0 0-5,0 0 1,0 0 8,0 0-15,0 0 13,0 0-3,0 0-6,0 0 3,0 0 4,0 0-2,0 0 0,0 0-1,0 0-1,0 0 7,0 0-8,0 0 3,0 0-3,0 0 1,0 0 3,0 0 2,0 0-6,0 0 2,0 0-4,0 0 3,0 0-1,0 0 10,0 0-8,0 0-7,0 0 10,0 0-6,0 0-3,0 0 7,0 0 1,0 0-9,0 0 4,0 0 8,0 0-8,0 0 1,0 0-4,0 0 2,0 0-1,0 0 2,0 0 3,0 0-5,0 0 8,0 0 1,0 0-2,-16 41 1,16-41-5,0 0 0,3 19 2,-3-19 3,3 12-3,-3-12 4,3 15-4,-3-15 6,5 14-7,-5-14-6,4 15 10,-4-15 4,6 14 1,-6-14-8,9 14 1,-9-14 4,5 13-2,-5-13 4,6 13-11,-6-13 8,5 10-5,-5-10 7,0 0 5,7 14 2,-7-14-8,0 0-1,5 13-2,-5-13 2,0 0 4,6 11 2,-6-11-3,0 0-4,0 0-3,5 16 6,-5-16-3,0 0-6,4 12 6,-4-12 0,0 0 0,0 0-3,8 13-2,-8-13 15,0 0-12,0 0-3,7 13 14,-7-13-18,0 0 13,0 0-8,3 9 4,-3-9 5,0 0-8,0 0 6,0 0 0,0 0 1,0 0-5,0 0-3,0 0-2,5 12 10,-5-12-5,0 0-1,0 0 5,0 0-1,0 0 2,0 0 3,0 0-6,0 0-1,0 0-1,0 0 4,0 0 4,0 0-6,0 0 6,0 0-2,0 0-1,0 0 15,0 0-2,0 0 3,0 0 5,0 0 1,0 0-5,0 0-6,0 0 6,0 0-9,0 0 2,0 0 0,0 0-6,0 0 3,0 0-3,0 0-4,0 0-31,0 0-35,0 0-77,0 0-93,0 0-371,0 0 99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1:22.635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CE4BA4DE-69A6-4A72-BF2A-D5411F4F1327}" emma:medium="tactile" emma:mode="ink">
          <msink:context xmlns:msink="http://schemas.microsoft.com/ink/2010/main" type="inkDrawing"/>
        </emma:interpretation>
      </emma:emma>
    </inkml:annotationXML>
    <inkml:trace contextRef="#ctx0" brushRef="#br0">278 693 1689,'0'0'-86,"0"0"14,-12 6 30,12-6 11,0 0 16,0 0 20,0 0 3,0 0 11,0 0-6,0 0 4,0 0 0,0 0 2,0 0 1,0 0 8,0 0 1,0 0 0,0 0 2,0 0-16,0 0 5,0 0-5,0 0 0,0 0-3,0 0 3,0 0-4,0 0-5,0 0 4,-21-1-5,21 1 2,0 0-7,0 0 9,0 0 0,0 0 5,0 0-5,0 0-11,0 0 12,0 0-7,0 0-3,0 0-7,-15 4 16,15-4 0,0 0-15,0 0 9,0 0-5,0 0 1,-20 5 1,20-5 7,0 0-17,0 0 8,0 0 2,-16 1 0,16-1 9,0 0-9,0 0 2,0 0-1,0 0 5,-15 3 0,15-3 1,0 0-2,0 0-7,0 0-2,0 0 14,0 0-5,0 0-7,0 0 13,-14 5 22,14-5 11,0 0 4,0 0 8,0 0 4,0 0 6,0 0 1,0 0 3,0 0 7,0 0-4,0 0-8,0 0 1,0 0-13,0 0-6,0 0-3,0 0-6,0 0-8,0 0-1,0 0-2,0 0-3,0 0-2,0 0-4,-26-3-1,26 3 1,0 0-4,0 0-4,0 0-1,0 0 3,0 0-4,0 0 1,-17-4-4,17 4-1,0 0 3,0 0-2,0 0 1,0 0 0,-19 0-2,19 0 3,0 0-2,0 0-1,0 0 1,0 0-2,0 0 0,-19-1-2,19 1 3,0 0-1,0 0-1,0 0-2,0 0 2,0 0-3,0 0 0,-18-6 4,18 6-1,0 0-4,0 0 0,0 0 2,-15-3 4,15 3-4,0 0 0,0 0 2,0 0-6,0 0 6,-16-2-2,16 2 0,0 0 0,0 0 1,0 0-2,0 0-2,0 0 1,0 0 0,0 0 4,-18-2-2,18 2-4,0 0 4,0 0-1,0 0 2,0 0 0,0 0-3,0 0 2,-17-2 1,17 2-2,0 0 4,0 0-1,0 0 0,0 0 4,0 0-5,0 0 2,0 0 2,0 0-3,0 0 3,0 0-4,0 0 3,0 0-4,0 0 0,0 0 0,0 0-1,0 0 2,0 0-1,0 0 0,0 0-1,0 0 1,0 0 1,0 0-1,0 0 5,0 0-5,0 0 0,0 0-1,38-16 1,-25 12 1,-13 4 0,28-8-2,-13 5 1,0-1 0,3-1 2,2 2-2,-2-1 1,2 1-1,0-1 2,0-2-2,0 3 0,0 0 0,-20 3 0,34-6-5,-19 3 0,-15 3 2,32-1 1,-32 1 2,26-2-4,-26 2 3,27 0-1,-27 0 2,21 0-3,-21 0 3,0 0 3,27-2-5,-27 2 1,0 0-2,23-1 1,-23 1 5,0 0-4,0 0 3,20 0 0,-20 0 1,0 0-4,0 0 3,0 0-2,0 0 0,19-3 3,-19 3-1,0 0-3,0 0 3,0 0-3,0 0 2,0 0-2,0 0 6,0 0-5,0 0 0,0 0 4,0 0-7,0 0 7,0 0-1,24 0-1,-24 0-2,0 0 0,0 0-2,0 0 4,0 0-4,0 0 4,0 0-1,0 0-2,0 0-1,0 0 4,0 0-1,0 0 1,0 0-1,0 0-3,0 0-2,0 0 1,0 0 4,0 0-1,0 0-1,0 0 3,0 0-4,0 0 4,0 0-1,0 0-4,0 0 3,0 0 0,0 0 1,0 0 0,0 0 2,0 0-3,0 0 1,0 0-2,0 0 1,0 0 0,0 0-3,0 0 6,0 0-6,0 0 1,0 0 2,0 0 3,0 0-3,0 0 0,0 0 2,0 0-1,0 0-1,0 0 2,0 0-3,0 0 10,0 0 23,0 0-10,0 0 8,0 0 1,0 0 3,0 0 6,0 0 5,0 0 4,0 0 7,0 0 13,0 0 15,0 0 18,0 0 9,8-13-17,-8 13-7,0 0-12,0-21-7,0 21-8,0-28-8,-3 7-1,1-6-7,0-1-9,1-2-1,-3-1-5,4-1 0,0 1-6,-1-2-13,2 0 5,-1 2-2,2 3 1,0-1-1,-2 6-6,0 2 0,0 2 2,0 19-4,1-31-3,-1 31-2,0-25-8,0 25-18,2-18-14,-2 18-12,0 0-2,0-20-2,0 20 4,0 0 6,0 0 3,0 0 2,0 0-10,0 0-9,2-17-21,-2 17-23,0 0-25,0 0-42,0 0-64,0 0-140,-5-19-509,5 19-420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1:24.994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B5EDD94D-9EB6-4FCA-B908-E5A1BE04A1CB}" emma:medium="tactile" emma:mode="ink">
          <msink:context xmlns:msink="http://schemas.microsoft.com/ink/2010/main" type="inkDrawing"/>
        </emma:interpretation>
      </emma:emma>
    </inkml:annotationXML>
    <inkml:trace contextRef="#ctx0" brushRef="#br0">170 45 2596,'0'0'-196,"0"0"23,0 0 20,0 0 23,0 0 21,0 0 17,0 0 13,0 0 18,0 0 14,0 0 12,0 0 16,0 0 5,0 0 20,0 0 5,0 0-10,0 0 10,0 0 2,35 5-1,-35-5-2,0 0 5,0 0 10,13-12-25,-13 12 9,0 0 1,10-13 5,-10 13-14,0 0 1,0 0 12,13-8-13,-13 8 1,0 0-16,0 0 5,0 0-2,0 0 3,0 0 1,13-7-6,-13 7 13,0 0-15,0 0 7,0 0-1,0 0 2,0 0 0,0 0 7,0 0-2,0 0 2,0 0 6,0 0-1,0 0 17,0 0-18,0 0 6,0 0-1,0 0-9,0 0 8,0 0 9,0 0 4,0 0 11,0 0-1,0 0 1,0 0-7,0 0 1,0 0-7,0 0 4,15-10 5,-15 10-7,0 0 5,0 0-11,0 0 7,0 0 6,0 0-12,0 0-7,0 0-1,0 0 7,0 0-5,0 0 4,0 0-5,0 0-3,0 0-5,0 0 15,0 0-4,0 0-2,0 0-12,0 0 16,0 0-19,0 0 10,0 0-16,0 0 0,0 0 16,0 0-5,0 0 5,0 0-10,0 0 5,0 0 2,0 0-9,-39 35 7,39-35-5,-17 17 4,9-6 1,-6-2 0,6 2 1,-3-1-4,11-10 2,-22 20 4,16-10 0,6-10 2,-17 16-5,9-7-4,8-9 8,-15 15 1,15-15-12,-12 11 7,12-11 5,-11 11-8,11-11-1,0 0 8,-12 13-4,12-13 15,0 0-20,-11 12 10,11-12-7,0 0 4,0 0-1,-12 10-2,12-10 8,0 0 0,0 0 6,0 0-8,-12 9 1,12-9 4,0 0-3,0 0-10,0 0 12,0 0-1,0 0-9,0 0 4,0 0-6,-10 14 2,10-14 2,0 0 5,0 0-1,0 0-3,0 0 0,0 0 6,-8 13-4,8-13-4,0 0 5,0 0-6,0 0 2,0 0-3,0 0 2,0 0 2,0 0-2,0 0 2,-6 13 2,6-13 0,0 0 6,0 0-10,0 0 4,0 0-1,0 0-6,0 0 2,-14 11-3,14-11 8,0 0-4,0 0 0,0 0 11,0 0-7,0 0 30,0 0 9,0 0 11,0 0 6,0 0 15,0 0-8,0 0-1,0 0 1,0 0-4,0 0-8,0 0-3,0 0-5,0 0-8,0 0-1,0 0-4,0 0-6,0 0-5,0 0-2,0 0 0,0 0-2,0 0-2,0 0 0,0 0-3,0 0-5,0 0 1,0 0 2,0 0 0,0 0-6,0 0 2,0 0-1,0 0 1,0 0-2,0 0 1,0 0 1,0 0 2,0 0-2,0 0-4,0 0 3,0 0-2,0 0 3,0 0-5,0 0 2,0 0 0,0 0 2,0 0-1,0 0 1,0 0 0,0 0 1,0 0 0,0 0 0,0 0-4,0 0 2,0 0 3,0 0-2,0 0 4,0 0 3,0 0 0,0 0 2,0 0-2,0 0 1,0 0 0,0 0 8,0 0-9,0 0 4,0 0-3,0 0 10,0 0-2,0 0 3,0 0 1,0 0 4,0 0 1,0 0-3,0 0-3,0 0 0,0 0-6,0 0-1,0 0-2,0 0 0,0 0-6,0 0 4,0 0-6,0 0 1,0 0-2,0 0-1,0 0-1,0 0-2,0 0 5,0 0-6,0 0-2,0 0 2,0 0-1,0 0-1,0 0-1,0 0 0,0 0-4,0 0 2,0 0-1,0 0-2,0 0 2,0 0-1,0 0-3,0 0 0,0 0 3,0 0 0,0 0 0,0 0-1,0 0 2,0 0-1,30 10 2,-30-10 1,13 23 0,-4-9 1,-3 1-5,3-1 4,0 1-3,-2 0 3,1 2 2,-3-1-6,4-2 5,0 4 0,-2-5 1,1 3-2,-1-3 0,-7-13 0,13 22 0,-8-12 0,-5-10 1,12 21 0,-12-21 3,6 17 1,-6-17-2,5 11 2,-5-11 3,0 0-1,10 17 3,-10-17 21,0 0 8,0 0 3,5 13 3,-5-13-2,0 0-5,0 0-3,0 0-9,0 0 4,8 12-6,-8-12-3,0 0 1,0 0-14,0 0-16,0 0-17,0 0-14,0 0-23,0 0-27,0 0-78,0 0-93,0 0-198,0 0-101,0 0-227,0 0-224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1:47.591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BC45D22-5CEA-41D1-AC9D-BA97FAF6F8AA}" emma:medium="tactile" emma:mode="ink">
          <msink:context xmlns:msink="http://schemas.microsoft.com/ink/2010/main" type="inkDrawing"/>
        </emma:interpretation>
      </emma:emma>
    </inkml:annotationXML>
    <inkml:trace contextRef="#ctx0" brushRef="#br0">0 0 1760,'0'0'-113,"0"0"35,0 0 28,0 0 9,0 0 16,0 0 6,0 0 6,0 0 5,0 0 10,0 0 7,0 0-1,0 0 13,0 0-7,0 0-6,0 0 5,0 0-6,0 0-8,0 0 10,0 0-20,0 0 7,0 0-3,0 0-2,0 0 7,0 0-9,0 0 10,0 0 1,0 0-8,9 52 1,-9-52 1,1 37 5,1-17-3,-2 2 0,3 5 2,1-5 4,-6-2-4,4 4 0,-1-3 7,-1-2 3,2 2-2,0-2 1,1-1-7,-3-18-7,3 29 11,0-15 4,-3-14-4,4 24-1,-4-24 5,3 17 2,-3-17 10,2 15 7,-2-15 16,0 0 28,0 0-7,0 0 0,0 0-12,0 0 5,0 0-13,0 0-5,0 0-5,0 0 1,0 0-8,3-58-2,-3 37-10,0-1 1,2 4-3,-2-5-2,1 5-5,1-4 2,-2 22-3,0-33 2,0 17 10,0 1 7,0 15 2,-2-24-2,2 24 4,0 0-2,0-26-4,0 26-5,2-14-10,-2 14 0,0 0-5,0-17-4,0 17 0,0 0-2,0 0 1,0 0-2,0 0 1,0 0 2,0 0-2,0 0-1,0 0 6,0 0-8,0 0 9,0 0-9,-3 60 4,3-60 6,0 0-3,-2 27 5,2-27-3,0 17-2,0-17 0,0 0 4,2 22-7,-2-22 6,0 0 0,0 18 1,0-18 3,0 0-5,0 0 1,1 20 1,-1-20-1,0 0 5,0 0 2,0 0-3,0 0-2,0 0 5,2 18-2,-2-18 4,0 0 0,0 0-2,0 0 2,0 0 3,0 0 1,0 0 2,0 0 1,0 0-18,0 0-1,0 0-12,0 0-12,0 0-10,0 0-10,0 0-4,0 0-11,0 0 7,0 0 3,0 0 10,0 0-7,0 0-2,0 0 9,0 0-11,0 0-1,0 0 3,0 0-1,0 0-1,0 0 1,0 0 2,0 0 5,0 0 10,0 0 3,0 0-2,0 0 9,0 0-2,0 0-7,0 0 15,0 0-4,0 0 2,0 0-6,0 0 12,0 0-4,0 0-1,0 0-3,0 0 5,0 0-4,0 0-2,0 0-1,-12 14-2,12-14 6,0 0-3,0 0 1,0 0 7,0 0 1,2 23-1,-2-23-7,0 0 15,0 0-19,0 0 18,0 0 2,0 19-11,0-19 8,0 0-3,0 0 2,0 0 4,0 0 1,0 0-2,0 0 2,0 22-6,0-22 6,0 0 1,0 0 7,0 0 17,0 0 7,0 0 21,0 0-10,0 0-2,0 0 3,0 0 8,0 0 3,0 0-6,0 0-11,0 0-5,0 0 2,0 0-7,0 0 0,-3 17-5,3-17 1,0 0 2,0 0-6,0 0 1,0 0-10,0 0 3,0 0-5,0 0-2,0 0 7,0 0-5,0 0 19,0 0-28,0 0 7,0 0-2,0 0 10,0 0-5,0 0-5,0 0-5,0 0-3,0 0 12,0 0 0,-4 18 2,4-18-14,0 0 12,0 0-6,0 0 4,0 0 7,0 0-10,0 0 11,0 0-4,17 14-2,-17-14 15,0 0 3,15 5-5,-15-5 8,0 0 1,30 3-4,-30-3-1,23 0 1,-23 0 2,31 0-4,-31 0-4,32 0-3,-18-1-2,-14 1 1,32-1 1,-32 1-5,26-1 1,-26 1 6,22 0-11,-22 0 4,0 0-5,30 0 0,-30 0-1,18 0 0,-18 0 8,16-2-14,-16 2 9,0 0-5,0 0 2,28 2-3,-28-2 8,0 0-2,15 1-6,-15-1 5,0 0-8,0 0 2,0 0-1,0 0 1,17-3-1,-17 3 1,0 0-3,0 0 1,0 0 5,0 0-4,0 0 6,0 0 0,0 0 2,0 0-3,0 0 3,0 0 14,-70 2-4,70-2 5,-33-2 0,33 2 6,-31-3-8,13 3 2,18 0-4,-32 0 1,32 0-10,-28 0 3,28 0 0,-25 0 2,25 0-1,-21 0-2,21 0-3,0 0-4,-23 0 5,23 0-1,0 0-4,0 0 1,-23 0-4,23 0 8,0 0-3,0 0-6,0 0 5,0 0-2,0 0 6,0 0-4,0 0-2,0 0 4,0 0-5,0 0 6,0 0-5,0 0 5,0 0-4,0 0 0,0 0-4,0 0 4,0 0-17,0 0-26,61 11-32,-61-11-38,0 0-33,0 0-47,0 0-128,13-11-217,-13 11 209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1:55.831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48654F-7B1B-472F-B904-D416AFB0E744}" emma:medium="tactile" emma:mode="ink">
          <msink:context xmlns:msink="http://schemas.microsoft.com/ink/2010/main" type="inkDrawing" rotatedBoundingBox="5457,10596 12778,10457 12789,11074 5469,11213" shapeName="Other"/>
        </emma:interpretation>
      </emma:emma>
    </inkml:annotationXML>
    <inkml:trace contextRef="#ctx0" brushRef="#br0">51 0 1453,'0'0'-107,"0"0"26,0 0 19,0 0 10,0 0 10,0 0 9,0 0-3,0 0 9,0 0 10,0 0-5,0 0 14,0 0-18,-7 18 11,7-18-3,0 0-1,0 0 2,0 0 0,-8 13 3,8-13-4,0 0 4,-12 14 2,12-14 10,0 0-15,-9 22 20,9-22-8,-7 15-4,7-15 8,-7 17-14,7-17 12,-5 23 5,5-23-4,0 20 0,0-20 0,0 19 13,0-19-2,4 23 28,-4-23 5,5 22-6,-5-22-1,6 22 1,-6-22-7,7 20 11,-7-20-8,11 19-11,-4-12 19,-7-7-24,13 18-4,-13-18 1,13 17 9,-13-17-6,14 13 9,-6-5-14,-8-8-4,13 12 9,-13-12-6,18 14-4,-18-14 3,19 12 0,-19-12 1,18 9-3,-8-5 12,-10-4-6,26 8-2,-13-3-3,-13-5 2,29 5-9,-15-3 4,-14-2-5,32 2 15,-16 1-11,-16-3 9,32-1 0,-16 2 1,-16-1-3,30-1-8,-30 1 13,30-4-21,-30 4 9,26 0 3,-26 0 1,27-2-9,-11 0 7,-16 2-1,28-6-5,-28 6 1,25-2 7,-25 2-3,30-2-4,-15-3 4,-15 5-3,30-4-9,-30 4 9,28-3-5,-17 0 23,-11 3-15,32-3 0,-32 3 9,30-3 46,-11 2 2,3-1-9,1 1-5,3 0-18,1-1 14,3 0-1,1-1-8,2 0-3,0 1-7,4 2 6,-6-2-15,5 2 13,1-2-18,-6-1 5,1 0 3,-3 3-9,-4 0-3,-7-2 7,4 2-6,-22 0 4,36-4-4,-21 4-5,-15 0 9,28-1 0,-28 1-2,25-4-13,-25 4 9,32-5 14,-16 3 6,4 0 5,1-1-6,1 0 1,3 0-10,-2 1 1,0-1 4,0 0-10,-1 0-1,2 1 5,1 2-4,-2-2 2,4-3-5,-2 5-1,3-2-4,-5-1 4,2 0-1,-2 2-2,-2-1-4,1-1 8,-2 1-6,1-1-1,-1 1 9,0 0-4,0-1 0,0 0-1,-20 3-1,38-5-1,-18 2 2,-2-2-8,2 2 2,-1 0 7,1 0-4,0 0 1,0 0-3,0 0 7,0 1-13,-1-2 4,1 1-2,-20 3 5,37-8 0,-19 5 2,2 2-4,-2-2 3,2-2 8,0 3-2,3-4-7,-2 3 3,1 0-4,1 0 7,0-2-9,0 3 1,-1 1 0,1-2 3,0-1 0,0 1-4,0 2 9,0-3-6,2 2 6,2-3 0,-2 2 5,-4-1-6,4 1 1,-4 0 3,2-1-2,-1 2 6,1-1-5,-5 0 1,1-1 2,-19 4-4,29-4 0,-14 2-6,-15 2 4,33-5 2,-18 2 1,-15 3-5,38-2-6,-15 2 14,2-2-6,0 2-6,3-5 7,3 5-6,-1-3 4,0 3-3,-4-2-1,-1 2-2,0-2-1,-2 2 0,0-2 6,-1 2 0,-22 0-6,36 0 1,-18 2 2,-18-2-3,34 2 7,-20-2-2,-14 0-5,37 0 1,-22 0-2,-15 0 1,33 2 0,-15 1 2,2-3 6,-2 2-4,0 1-3,-18-3 0,32 4-1,-16-1-5,-16-3 4,28 6 2,-13-3-1,-15-3 0,25 7 0,-12-2 2,-13-5 0,25 6-1,-12-3-1,-13-3 3,20 7 4,-5-1-4,-15-6-5,26 11 8,-12-7-4,-14-4 2,23 9-8,-10-5 5,-13-4 2,21 11 1,-11-6 0,-10-5-3,22 9-2,-12-1 7,-10-8-1,20 11 5,-20-11-8,16 12-3,-16-12 1,17 12 2,-17-12 2,16 12-2,-16-12 0,10 9-2,-10-9 3,15 14-2,-15-14 2,8 9 0,-8-9-3,12 12-1,-12-12 4,10 12-6,-10-12 6,8 14-2,-8-14 1,10 12-1,-10-12-1,8 12 4,-8-12-1,0 0 2,7 18 1,-7-18-4,5 12 3,-5-12-14,0 0-2,5 20 0,-5-20 0,0 0 2,3 19 3,-3-19-6,0 0 9,2 18-10,-2-18 3,0 0 8,0 0-8,-4 22 4,4-22-3,0 0 9,0 0-6,0 0 3,-3 22 0,3-22-1,0 0-4,-8 14 0,8-14 6,0 0 6,0 0 0,-10 16-4,10-16 3,0 0-2,0 0 2,-10 10-12,10-10 7,0 0 0,0 0 3,0 0 2,-13 9-9,13-9 12,0 0-5,0 0 4,0 0 2,0 0-4,-20 3-5,20-3 7,0 0-3,0 0 11,0 0-7,-26-3 1,26 3 2,0 0-2,0 0-1,-20-6 0,20 6-7,0 0 7,0 0 2,0 0-4,-19-5-3,19 5 17,0 0 5,0 0 7,0 0 2,-14-11-1,14 11 5,0 0-1,0 0-7,0 0 4,-9-18-6,9 18 2,0 0-5,0 0 6,4-20-1,-4 20-3,0 0-8,11-21 2,-11 21 0,12-17 0,-1 6-7,-11 11-3,15-18 0,-5 9 0,-2-3-1,4 2-2,-2-1 3,-10 11-7,18-21 8,-8 14-2,-10 7 0,15-19-2,-15 19 1,15-14-1,-9 4-6,-6 10 4,14-11 1,-14 11-3,15-14-1,-15 14 4,16-13-1,-16 13-2,18-13 1,-8 6 0,-10 7-1,20-12 0,-10 7 3,-10 5-3,20-11-3,-20 11 4,21-12-2,-9 7 0,-12 5 0,21-12-1,-11 6 0,-10 6 2,23-8 1,-23 8-8,19-9 3,-19 9 3,21-5 5,-9 0-9,-12 5 10,23-4-5,-23 4-4,28-9 3,-13 4-4,3 2 5,2-1-3,-2 1 0,-18 3 4,36-4-1,-17-1 0,-4 2 0,-15 3 0,31-4 2,-18 1 1,-13 3-7,30-2 3,-30 2-2,23-3 2,-23 3 0,27-2-5,-27 2 2,26 0-1,-26 0 5,30 0 0,-12 0 0,-18 0-1,33 0 0,-15 0-2,-18 0 8,35 0-5,-17 0 0,-18 0 0,37 0 4,-19 0-7,3 0 3,-21 0-1,42 0 1,-24 0-1,3 0 1,-21 0-1,32 0 7,-14 2-7,-18-2 3,31 0-2,-14 0-1,-17 0 2,33 3-2,-17-3 1,-16 0-4,38 5 9,-18-5-9,0 2 3,0 0 1,-20-2 3,40 3-1,-20-1-2,-2-1 2,0 1 0,-18-2-4,33 2 1,-16-1 0,-17-1-1,34 4-1,-17-2 3,1 0 5,2 0 0,0-1 0,1 3-1,1-3-1,-1 2 6,1 0-5,-1 0-3,1-1 7,-2 0-4,1 3-1,1-2-6,-1-1 8,2 2 0,-1-1-3,-1-1 1,1 3 0,-2-3-1,-1-1-1,-19-1-1,32 6-3,-17-3 6,-15-3-4,28 4-2,-13 1 3,-15-5 0,26 5 1,-13-3-1,-13-2 0,25 5 4,-25-5-4,27 5 1,-27-5 4,28 5-2,-17-2-5,-11-3 2,32 4 2,-16-2-2,4 0 1,-20-2 5,33 2-5,-18 0-1,-15-2 0,30 3 0,-30-3 3,28 0-6,-28 0 4,26 3-1,-12-3 0,-14 0 3,24 2-7,-24-2 4,25 1 4,-25-1-3,27 0 4,-27 0 0,26 3-5,-26-3 1,25 3 0,-25-3-1,30 0 22,-30 0-1,29 0-1,-12 0-2,-17 0-2,30-3-6,-30 3 6,28 3-2,-12-3-2,-16 0-2,30 0-4,-30 0 1,30 0 3,-30 0-4,28-3 3,-28 3 0,32 0-4,-18 0 1,-14 0 2,32-3 0,-16 2 3,-16 1-2,33-2 0,-33 2 5,30-3-1,-17 0 1,-13 3-3,30-4 3,-30 4-2,25-4 0,-25 4-1,25-4-1,-25 4-1,28-3 0,-15 1 1,-13 2-2,28-6 0,-28 6-5,28-4 3,-13 1 0,-15 3-1,27-7-1,-14 4-3,-13 3 4,25-5 2,-25 5-3,21-7-1,-21 7-1,18-4 0,-18 4 0,17-2-2,-17 2 5,18-6-1,-18 6 4,18-6 24,-18 6 3,19-6 11,-19 6 6,18-10 0,-18 10 0,16-14 0,-16 14-6,17-12 4,-17 12-2,10-12-6,-10 12 0,11-12 0,-11 12-11,10-11-2,-10 11-5,0 0 4,12-15-8,-12 15-4,0 0-4,0 0 3,8-12-5,-8 12 2,0 0-6,0 0 2,0 0 0,8-14-2,-8 14 1,0 0-1,0 0-4,0 0 2,0 0 1,5-16-2,-5 16-2,0 0 1,0 0-2,0 0 0,0 0 2,0 0-4,0 0 4,0 0-4,0 0 2,0 0-1,0 0-2,0 0 2,0 0-1,0 0 3,4-19-2,-4 19 1,0 0-5,0 0 5,0 0 1,0 0-5,0 0 4,0 0-4,0 0 3,0 0-6,0 0 3,0 0-3,0 0-10,0 0-4,0 0-11,0 0-7,0 0-5,0 0-11,0 0-10,0 0-8,0 0-13,0 0-26,0 0-9,0 0-34,0 0-64,0 0-85,0 0-240,0 0-225,0 0-184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7T19:16:56.270"/>
    </inkml:context>
    <inkml:brush xml:id="br0">
      <inkml:brushProperty name="width" value="0.08333" units="cm"/>
      <inkml:brushProperty name="height" value="0.08333" units="cm"/>
      <inkml:brushProperty name="color" value="#FFFFFF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69D8328-0465-4C5C-BFF9-7FC85C8436C3}" emma:medium="tactile" emma:mode="ink">
          <msink:context xmlns:msink="http://schemas.microsoft.com/ink/2010/main" type="writingRegion" rotatedBoundingBox="7662,12615 13814,12629 13807,15787 7655,15773"/>
        </emma:interpretation>
      </emma:emma>
    </inkml:annotationXML>
    <inkml:traceGroup>
      <inkml:annotationXML>
        <emma:emma xmlns:emma="http://www.w3.org/2003/04/emma" version="1.0">
          <emma:interpretation id="{1AE768F6-7C52-478D-859E-D6141C96F3B8}" emma:medium="tactile" emma:mode="ink">
            <msink:context xmlns:msink="http://schemas.microsoft.com/ink/2010/main" type="paragraph" rotatedBoundingBox="10064,12621 13814,12629 13813,13404 10062,133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C76D2EA-D033-4D8E-B640-A10171FB5319}" emma:medium="tactile" emma:mode="ink">
              <msink:context xmlns:msink="http://schemas.microsoft.com/ink/2010/main" type="line" rotatedBoundingBox="10064,12621 13814,12629 13813,13404 10062,13395"/>
            </emma:interpretation>
          </emma:emma>
        </inkml:annotationXML>
        <inkml:traceGroup>
          <inkml:annotationXML>
            <emma:emma xmlns:emma="http://www.w3.org/2003/04/emma" version="1.0">
              <emma:interpretation id="{8A8905A0-157A-4AC0-92B9-E2E181BA3C76}" emma:medium="tactile" emma:mode="ink">
                <msink:context xmlns:msink="http://schemas.microsoft.com/ink/2010/main" type="inkWord" rotatedBoundingBox="10064,12621 13814,12629 13813,13404 10062,13395"/>
              </emma:interpretation>
              <emma:one-of disjunction-type="recognition" id="oneOf0">
                <emma:interpretation id="interp0" emma:lang="en-US" emma:confidence="0.5">
                  <emma:literal>...$z.no....</emma:literal>
                </emma:interpretation>
                <emma:interpretation id="interp1" emma:lang="en-US" emma:confidence="0">
                  <emma:literal>...$z.no'....</emma:literal>
                </emma:interpretation>
                <emma:interpretation id="interp2" emma:lang="en-US" emma:confidence="0">
                  <emma:literal>...$z.oo....</emma:literal>
                </emma:interpretation>
                <emma:interpretation id="interp3" emma:lang="en-US" emma:confidence="0">
                  <emma:literal>...$z.oo'....</emma:literal>
                </emma:interpretation>
                <emma:interpretation id="interp4" emma:lang="en-US" emma:confidence="0">
                  <emma:literal>...$z.so....</emma:literal>
                </emma:interpretation>
              </emma:one-of>
            </emma:emma>
          </inkml:annotationXML>
          <inkml:trace contextRef="#ctx0" brushRef="#br0">120 4072 439,'0'0'-30,"0"0"4,0 0 9,0 0-4,0 0 21,0 0 0,0 0 23,0 0-3,0 0 12,0 0 11,0 0-2,0 0 1,0 0-4,0 0 5,0 0 0,0 0 2,0 0 5,0 0-10,0 0 9,0 0 10,0 0 0,0 0-1,0 0 14,0 0-7,0 0-17,0 0 2,0 0 2,0 0-16,0 0-3,0 0 20,0 0-26,0 0 4,0 0 2,0 0 9,0 0-20,-26 2 4,26-2-12,0 0 6,0 0-7,0 0 3,0 0-6,-13-11 4,13 11-8,0 0 2,0 0 1,0 0-2,0 0-8,0 0 2,-12-10 11,12 10-10,0 0 7,0 0 7,0 0-2,0 0 5,0 0-1,0 0 3,0 0-5,0 0 5,0 0 10,-10-12-10,10 12-2,0 0-3,0 0 1,0 0-5,0 0-1,0 0 1,0 0-5,0 0 0,0 0 1,0 0 0,0 0 1,0 0-5,0 0-1,0 0 9,0 0-7,0 0-5,0 0 0,0 0 6,0 0-5,0 0 7,0 0-17,0 0 15,0 0-13,0 0 4,0 0-6,0 0 9,38-10-11,-38 10 8,40-2-10,-17 2 0,0 0-3,2 0 4,0-2 4,-2 1-8,2 0 3,0-1 13,-2 1-19,-2 1 8,-21 0-2,38-2 1,-21 2-1,-17 0 3,30 0 7,-30 0 6,21 0-21,-21 0 27,20-1-10,-20 1-1,0 0-10,23-2 14,-23 2-22,0 0 15,0 0-3,23 0 2,-23 0-4,0 0 10,0 0-5,0 0-2,0 0 2,0 0-1,23 0-6,-23 0 11,0 0 4,0 0-14,0 0 8,0 0 3,0 0 0,0 0 9,0 0-7,0 0-1,-77-12 1,55 8 7,-3-3-14,1 0-1,-3 0 12,-1 2-16,-2-2 16,4 3-6,-6-1 0,6 0-12,-2 0 10,1-1-4,-2 2 3,4 1 6,3 1 3,1 1-6,-2-2-7,3 1 14,20 2-5,-33-3-1,16 2 1,17 1-1,-21-2-7,21 2 0,0 0 5,-29-3-4,29 3 7,0 0-4,-21 0 1,21 0 8,0 0-13,0 0-6,0 0 17,-20-3-4,20 3-8,0 0 4,0 0 9,0 0 1,0 0-7,0 0-6,0 0 3,75 11-4,-47-5 2,5 3-4,1-2 8,5 3-7,-3-2 2,2 0-18,2-1 1,-4 2-20,0-4 6,-4 2 0,-4-2 6,-5-2-1,-5 1 4,2 0 17,-3-3-5,-17-1 2,26 5-2,-26-5 8,18 4-5,-18-4 5,0 0 10,22 0-8,-22 0-6,0 0 1,0 0 16,0 0-12,0 0 1,0 0-7,0 0 7,0 0 9,-76-18-16,48 12 16,-4-1-3,-1 0-3,-5-4-2,0 4 12,2-4 1,-1 3 14,-1-1-10,2-1 16,3 2-13,6-3 12,-2 4 0,4-3 2,0 4 1,3-3-3,4 4 5,2 1-5,16 4 0,-27-10 10,16 2-6,11 8-1,-17-4 11,17 4-14,0 0 0,-15-11-3,15 11-7,0 0-9,0 0 8,0 0-10,0 0-2,0 0-12,52-3-9,-52 3-5,54 5-20,-22-1-9,7 1-21,3-1 7,2 4 2,11-1 0,-11-1-5,-4-1 8,-3 0-3,-6 1 14,-5-3 13,-2 2-5,-3-2 3,-3-3 12,-18 0 32,30 4 1,-30-4 15,21 3 1,-21-3-2,0 0-13,0 0 2,0 0-3,0 0-7,0 0 6,0 0 12,0 0-5,0 0-4,-76-18-11,45 14 15,1-3-3,-3 3-4,-3-3 1,-1 2 12,-1-5-3,4 6 16,2-4-8,1 2 11,1-1-9,2 1 4,-2 0 3,2-1-1,3 1-2,4 2-7,3-1 3,-1 1-6,19 4 5,-26-5-2,26 5 4,-23-7-4,23 7-5,-17-6 7,17 6-4,0 0-7,-15-8-1,15 8-5,0 0 5,0 0 0,0 0-10,0 0-16,60-14-9,-32 12-11,5 1-21,10-1 2,-2 0-15,4 2 2,-2 0 4,-7 2 4,-3-2 7,-1 0 5,-7 2 6,-4-2 4,-21 0 10,33 0 9,-18 0 9,-15 0-4,23 3 12,-23-3-2,0 0 6,20 0-2,-20 0-6,0 0 6,0 0-1,0 0-1,0 0-1,0 0 0,0 0 7,0 0-4,0 0 10,0 0-13,-76-2 3,76 2-3,-31-1 0,12 1 4,19 0-6,-41 0 13,21-2-15,20 2 2,-36 0 5,19 0-4,17 0 1,-33 2-9,33-2 5,-26 0 7,26 0-8,-20 1 11,20-1-6,0 0-9,-25 0 2,25 0 17,0 0-13,0 0-4,0 0 4,-18 3 3,18-3-10,0 0 20,0 0-13,0 0 1,0 0-6,63 8-9,-43-6-11,1-2-11,1 0-11,1 3-1,0 0 5,0-3-8,-23 0 11,38 2 5,-21-2 3,-17 0 3,28 0 6,-28 0 0,23 1 11,-23-1 6,18 1 4,-18-1 0,0 0-1,0 0 12,22 2-13,-22-2 0,0 0 5,0 0-4,0 0-1,0 0 14,0 0-10,0 0 3,0 0-2,0 0 6,0 0 12,-73 8-9,56-8 3,17 0 10,-39-3 5,16 0 5,-1 1-6,1 0-8,3 1 1,20 1 1,-41-3-4,23 0-1,18 3-1,-32-3 2,32 3-7,-24 0 7,24 0-11,-22-2 6,22 2-7,0 0-4,-25 0 4,25 0 3,0 0-5,-20-2 8,20 2-11,0 0 3,0 0-4,0 0-1,0 0 16,0 0 0,0 0-7,0 0-11,0 0 12,0 0-3,63 4 0,-40-1-11,-1 0-5,8 0-13,-2-1 6,2 2-5,-4-2-1,-1 2 8,-4-1-8,-1 0 10,-3 1 1,-17-4 0,28 7 6,-17-5 3,-11-2 7,0 0 1,25 5 26,-25-5-13,0 0 3,15 3 3,-15-3-1,0 0 2,0 0-11,0 0 6,0 0-8,0 0 6,0 0-9,0 0 2,0 0 2,0 0 1,0 0-3,0 0 1,-68-10 6,68 10-11,-29-2 6,14-1 5,15 3 19,-32-6-24,14 5 6,18 1 5,-30-4 4,15 2-11,15 2 0,-26-3 7,26 3 5,-22-2-7,22 2 2,-18-4 11,18 4-5,0 0-5,-21-2 2,21 2 1,0 0 10,0 0-12,-18-6-4,18 6-2,0 0 4,0 0-1,0 0 2,0 0-7,0 0-2,0 0-1,0 0 8,0 0-6,0 0-7,0 0 0,46-17-6,-23 12 3,0 4 13,2-1 2,8 1-24,-3 1-13,1-2 7,2 1-5,-3-1 15,-2 1-2,-5 0-10,-3 1 1,-20 0 4,35-1 6,-35 1 7,26-1 12,-26 1-5,20-2 6,-20 2 2,0 0 2,23-3-8,-23 3 2,0 0-3,0 0-5,0 0 5,0 0-12,0 0 9,0 0 0,0 0-13,0 0-2,0 0 12,0 0-9,0 0 7,-61 11-2,61-11-2,-38 1 0,18 1-3,-3-1 9,2-1-8,-1 2-1,-1-2 8,0 0 1,23 0-5,-40 0 1,24 1 1,16-1 9,-33 1-7,33-1-10,-25 0 4,25 0 1,-22 0-3,22 0 6,0 0 3,-25 0-12,25 0 4,0 0 2,0 0-11,-23 0 24,23 0-19,0 0 9,0 0-14,0 0 2,0 0 4,0 0 4,0 0-1,0 0 1,0 0 4,0 0-23,0 0-2,80 4-4,-57-3-10,2 1 11,-2-2-3,0 1 3,-23-1-6,35 0 12,-19 0-2,-16 0 7,27 1 7,-27-1 17,20 0-1,-20 0 15,0 0 3,23-1-2,-23 1-17,0 0 3,0 0 14,21-3-19,-21 3 4,0 0 10,0 0-15,0 0 2,0 0-8,0 0-1,0 0 4,0 0 9,0 0-17,-43-21 9,43 21-2,-28-7 1,10 5-5,0-1 15,18 3-12,-38-5-2,21 2-5,-1 1 10,18 2 1,-32-6-4,32 6-3,-26-4 0,26 4-1,-25-4 4,25 4 0,-20-2-7,20 2 7,0 0 5,-23-3-11,23 3 18,0 0-15,0 0-5,-20-3 1,20 3 5,0 0-9,0 0 2,0 0 4,0 0-10,0 0 7,0 0 6,0 0-2,0 0 8,0 0-10,0 0 0,0 0 4,0 0 8,0 0-13,0 0 8,80 9-6,-55-9 9,-1 1-4,9 1-5,-3-1-1,2 1-7,-6-1-3,-1-1 0,-2 0 4,-1 0-4,-4 2 10,-18-2 4,28 0 7,-28 0 12,21 0-9,-21 0 6,0 0-1,22 0-4,-22 0-7,0 0 6,0 0 4,0 0 6,0 0-14,0 0 0,0 0-6,0 0 8,0 0 0,0 0-1,-76 0-6,76 0 2,-35 0 1,17 0 5,-4-2-5,-1 4-2,2-2-2,21 0 2,-43 1-10,21 0 8,2-1-1,20 0 17,-34 4-11,15-4-8,19 0 5,-28 3 11,28-3-14,-28 2-3,28-2 4,-20 3 2,20-3 0,0 0-1,-26 0 7,26 0 2,0 0-5,-18 2 0,18-2 0,0 0 6,0 0-7,0 0 7,0 0 5,-23-2-6,23 2 0,0 0-1,0 0-7,0 0-4,0 0 4,0 0-5,0 0 2,0 0-2,0 0 1,0 0 5,0 0-1,62 9 5,-40-6-25,-1-1-8,3 0-3,0-1-2,-4 0 1,0 1 13,-20-2-12,31 1 7,-31-1 10,27 2 14,-27-2-4,18 1 8,-18-1-4,0 0 0,0 0 6,0 0-1,0 0 15,0 0-16,0 0-6,0 0 0,0 0-2,0 0 5,0 0 1,0 0-1,-79-12 12,57 9-10,1 3-1,-2 0 1,-2 0 0,3-3 4,-1 3-9,0 0 5,0 0-4,23 0 2,-37 0 4,19 0-7,18 0 12,-29 3 1,29-3-6,-24 0-5,24 0-7,0 0 18,-28 0-14,28 0 5,0 0-4,-23-3 8,23 3 1,0 0-12,0 0 7,-21 0 4,21 0 5,0 0-16,0 0 16,0 0-6,0 0 3,0 0-18,0 0 20,0 0-10,0 0 0,0 0-3,0 0 10,0 0 0,66 17-7,-41-16-5,3 5 5,5-3 0,5 1 8,1 3-14,1-5-7,1 4 5,-1-2-4,-5 0-1,-4 0 7,-1-1 1,0 0-9,-7 0 3,-1-1 4,-3 0 11,-19-2-11,28 5 2,-14-3 13,-14-2-16,23 2 10,-23-2 9,0 0-17,23 2 6,-23-2-8,0 0-2,20 1 2,-20-1 7,0 0-10,0 0 7,0 0-5,0 0 9,0 0-6,0 0 14,0 0-12,0 0 0,-85-1 8,62 1-12,-3 1 2,-2-1-2,3 2 21,-6 1-10,4-3 0,1 2-9,2 0-1,0 1 11,4-1-9,0 1 6,20-3-2,-31 4 4,17-4-6,14 0 3,-23 5-2,23-5-3,-18 2-1,18-2-4,0 0 5,-18 7 4,18-7-6,0 0 27,0 0-19,0 0-2,0 0-6,63 19 6,-34-14 10,11 0-22,1-1-11,2 2-8,-1-1-1,12 5-9,-11 0 10,-5-3 3,0 2-3,-3 2-1,-8-3-4,1-1 15,-8 0-6,-2-1 25,-3-3-21,0 0 9,-15-3 1,21 9 24,-21-9-4,15 6 7,-15-6 13,0 0-4,0 0-2,0 0 10,0 0-1,0 0-6,0 0 2,0 0-13,-58 13 13,40-13 11,-2 0-26,-3 0 13,-2 2-22,0 1 7,2-3 5,-2 2-17,0-2 8,-1 2 9,5 1 0,-3 0-13,1 0 5,23-3 3,-31 2-8,14-1 7,17-1 11,-23 3-20,23-3 8,-21 3-2,21-3 2,0 0-6,-22 0 10,22 0-10,0 0 3,0 0-3,0 0 5,0 0 4,0 0-7,0 0 6,0 0-10,78 6-10,-53-3-5,-2 0-7,7 0-10,-2 0 8,-4-1-6,0-2-6,-3 0 3,-21 0 11,32 2 4,-19 1 0,-13-3 18,23 3 9,-23-3 3,18 2-9,-18-2 4,0 0 7,0 0-7,0 0-3,0 0 9,0 0-9,0 0 0,0 0 7,0 0-4,0 0-6,0 0 6,0 0-5,-79 2 8,57-2 4,-3 0-11,1 0 7,-3 0-1,4 0-4,-5 0 9,5 2 2,1-2-10,22 0-3,-36 0-6,21 0 17,15 0-6,-28 0-6,28 0 7,-22 0-10,22 0-1,0 0 11,-24 3-7,24-3 15,0 0-19,0 0 4,-22 3 8,22-3-8,0 0-6,0 0-7,0 0 19,0 0-7,0 0-2,0 0 9,0 0-8,0 0 2,51 20 0,-31-18-8,2 0-16,1 1-14,0-3-8,2 0 1,-4 0-2,2 0-4,1 0 0,-24 0 14,34 3 0,-19-3 3,-15 0 15,28-3 1,-28 3 2,0 0 2,23 3 2,-23-3-4,0 0 6,0 0 6,0 0-5,0 0 13,0 0-4,0 0 3,0 0 1,-54 25-1,37-21 3,2-1 8,-1 5-4,-1-5-10,-1 3 6,2-1-6,16-5 5,-30 8 4,17-2-6,13-6 4,-27 6 2,27-6 0,-23 7-4,23-7 2,-20 8-5,20-8 3,-18 3 2,18-3-4,-15 6-1,15-6 7,0 0-2,-18 5-9,18-5 5,0 0 3,0 0-10,0 0 8,-18 6 1,18-6 3,0 0-1,0 0-8,0 0 2,0 0 4,0 0-5,0 0 2,0 0 3,0 0 2,0 0 0,0 0-7,53 12 4,-53-12-8,23 1 4,-23-1-10,25 4 10,-25-4-16,21 1 2,-21-1 2,20 3-7,-20-3 9,0 0 5,21 3-6,-21-3 6,0 0 0,0 0 1,22 1 4,-22-1-10,0 0-1,0 0 6,0 0-2,20 4 9,-20-4-6,0 0 1,0 0-6,0 0 5,0 0-6,10 3-1,-10-3 13,0 0-7,0 0 6,0 0 6,0 0-14,0 0-2,0 0 6,0 0 1,0 0 2,0 0 9,0 0-11,0 0 6,0 0-1,0 0-1,0 0 3,0 0 6,0 0 5,0 0 12,0 0-18,0 0 8,0 0-6,0 0 2,0 0 2,0 0-15,0 0 6,0 0-8,0 0-12,0 0-9,16 5-22,-16-5 0,23-8 3,-11 4 4,5-1-8,-1-2 5,-3 2 9,-13 5 10,25-9-16,-25 9 15,23-10 18,-23 10 15,18-6 33,-18 6 15,12-8 29,-12 8-17,0 0-6,15-6-2,-15 6-12,0 0-1,0 0-3,0 0-21,0 0 11,0 0-4,0 0 4,0 0-14,0 0-7,0 0 1,0 0 4,0 0 3,-53-7-9,53 7 0,0 0 17,-28 3 8,28-3-3,-22 0-9,22 0 9,-28 1 8,28-1-9,-28-1-17,28 1 9,-25 0-16,25 0 13,-23 1 3,23-1-6,0 0-5,-25-1 1,25 1 5,0 0-12,0 0-5,-26 0 16,26 0-13,0 0 6,0 0-7,0 0-2,0 0 3,-20-2-5,20 2-1,0 0 8,0 0-11,0 0-15,0 0 7,0 0-26,56-13-7,-56 13-10,30-5 0,-17 5-1,-13 0 4,28-5 13,-28 5 1,22-3 7,-22 3 6,0 0 1,21-3 5,-21 3 1,0 0 4,0 0-3,0 0 7,0 0-13,0 0 22,0 0 0,0 0-9,0 0-1,0 0 4,0 0-2,0 0 2,-41 31-12,41-31 11,-15 7 0,15-7 14,-16 8-12,16-8 2,-17 5 13,17-5 15,-20 4 1,20-4 7,-18 5 7,18-5-14,-16 6 7,16-6 0,0 0-4,-19 5-1,19-5 2,0 0 3,0 0 1,-21 4 7,21-4-13,0 0 10,0 0 5,0 0-2,0 0-4,0 0-13,0 0-3,0 0-1,0 0 4,0 0-13,0 0-2,0 0-2,0 0 0,0 0-17,0 0-6,0 0-10,66-15-4,-46 13-34,0-1-1,3-1-10,-2 2-5,2-1-15,6-2 4,-3 2 13,-4-3 3,-1 2 2,-1 1 14,-2-4 7,-3 2 16,-15 5 41,28-10 32,-28 10 7,18-6-2,-18 6-7,12-8 9,-12 8-23,0 0 3,0 0 7,0 0-9,0 0-6,0 0-10,0 0 3,0 0-10,-46-7 12,46 7-4,0 0 0,-42 5-9,42-5 2,-30 4 6,14-3 1,16-1-1,-32 5-3,18-4 14,14-1-14,-33 2 1,16-1 10,17-1 0,-30 5-5,14-5-14,16 0 10,-30 5 13,30-5-18,-25 2 12,25-2-15,-18 0 4,18 0 4,0 0 13,-20 3-9,20-3-9,0 0 1,0 0 9,0 0-5,-23 2-13,23-2 5,0 0 0,0 0-4,0 0-1,0 0-8,0 0-12,0 0-2,56-17-20,-56 17 5,32-7-4,-19 4-8,-13 3 3,28-5 4,-5 1-35,-23 4 51,18-4 4,-18 4 4,0 0-3,23-3 5,-23 3-5,0 0 8,0 0 2,17-4 3,-17 4 0,0 0-2,0 0 4,0 0-6,0 0 2,0 0 12,0 0-12,0 0 7,0 0 1,0 0 4,-43 35 8,43-35-15,-20 10 10,10-6-7,10-4 5,-25 11 1,25-11-1,-23 7 5,15-2-1,8-5-2,-20 6 20,20-6 2,-16 6 2,16-6-12,0 0-5,-19 5 9,19-5 5,0 0 2,0 0-13,-16 7-2,16-7 0,0 0-3,0 0 8,0 0-13,-13 7 5,13-7 6,0 0-8,0 0 1,0 0-3,0 0 1,0 0-2,0 0 11,0 0-16,0 0 7,0 0-2,0 0 5,0 0-2,0 0-3,-20 5 8,20-5 5,0 0-10,0 0-4,0 0 4,0 0 0,0 0-5,0 0 14,0 0 0,0 0-12,0 0 13,0 0 12,0 0 10,0 0-3,0 0 13,0 0 9,0 0 2,0 0 23,0 0 2,0 0-5,0 0-8,0 0 6,0 0 2,0 0-10,0 0-10,0 0 3,-18-16-11,18 16-7,0 0-1,0 0-10,0-24-4,0 24 1,0 0-6,0 0 6,6-28-8,-6 28-7,2-19 4,-2 19-8,0 0 6,5-23 2,-5 23-6,0 0 2,5-21 1,-5 21-2,0 0-10,3-15 6,-3 15-3,0 0 5,0 0-8,2-21 3,-2 21 1,0 0 3,0 0-3,0 0-6,1-21 8,-1 21-7,0 0-3,0 0 8,0 0-5,2-24 3,-2 24-6,0 0-1,0 0 3,0-20 6,0 20-9,0 0 6,0 0-8,0 0 4,0 0 0,0-19-4,0 19-8,0 0-11,0 0-6,0 0-4,0 0-6,0 0 1,0 0 6,0 0 4,0 0 3,0 0 7,20 44-5,-20-44 6,5 24-9,0-13 16,-5-11-5,3 26 8,-3-26-3,5 24 4,-5-24 4,2 22-9,-2-22 4,3 18 3,-3-18-8,0 0 8,2 21 1,-2-21 10,0 0-5,3 14 0,-3-14 10,0 0 18,0 0 14,0 0 9,5 19-2,-5-19 7,0 0-2,0 0 1,0 0-12,0 0-3,0 0-6,0 0 0,0 0-11,0 0 6,0 0-9,0 0-3,0 0-3,0 0-1,0 0 2,0 0-1,-20-50 0,20 50-5,-6-14-4,6 14 0,-7-18 5,7 18 1,-7-21-9,7 21 1,-5-21 4,5 21 1,-3-20-3,3 20-3,-3-17-3,3 17 1,0 0 0,-4-23-1,4 23 2,-1-17-2,1 17 1,0 0 4,-2-21-7,2 21-2,0 0 5,0 0 4,-3-20-8,3 20 1,0 0 5,0 0-7,0 0 0,0 0 0,-5-18-7,5 18-12,0 0-4,0 0 4,0 0-4,0 0 5,0 0 5,0 0-2,0 0 3,0 0-2,-5 58-1,5-58 8,5 31-3,-2-12 6,-1-1-6,-1-2 7,1 0 3,-2-16-4,2 31-1,-1-17 8,-1-14 0,2 25-7,-2-25 3,2 20 3,-2-20-5,1 16 8,-1-16 0,0 0 3,4 20-6,-4-20 11,0 0 2,0 0 14,3 15-3,-3-15-4,0 0 2,0 0-2,0 0-3,0 0-1,0 0-5,0 0-3,7-51 0,-7 51 2,1-23-5,-1 23 9,0-19-9,0 19 0,0 0 2,-1-26-8,1 26 2,0 0 5,-5-19-6,5 19-11,0 0 5,-12-10 0,12 10 2,0 0 0,0 0-5,-26 3-2,26-3-6,0 0 2,0 0 3,0 0-9,-25 14 5,25-14-4,0 0 2,-12 14 2,12-14 8,0 0-2,-6 14-3,6-14 2,0 0-3,0 0 6,-5 19 4,5-19-7,0 0 8,0 0-3,0 0 4,0 0-2,0 19 6,0-19-6,0 0 3,0 0 0,0 0-3,0 0 4,0 0 0,0 0-1,0 0 4,13 14-1,-13-14 2,0 0-6,0 0 5,18 7-4,-18-7-11,0 0 6,18 3-2,-18-3-4,0 0-7,23 6 0,-23-6 2,20 3-7,-20-3 11,22 5-6,-22-5-6,26 3 10,-26-3-2,23 0 6,-23 0-11,27-3-5,-27 3 8,28-3-12,-28 3 10,28-2-18,-28 2 2,25-3-3,-25 3 12,20 0 10,-20 0-9,0 0 3,21-4 5,-21 4 0,0 0-1,0 0 4,20-1-1,-20 1 5,0 0 6,0 0-4,0 0 4,0 0 1,0 0-4,0 0 3,0 0-1,0 0 9,0 0 2,0 0 12,0 0 2,0 0 1,0 0 15,0 0 7,-74 1-6,55-3 6,19 2-9,-38-6-5,19 3 7,-1 2-8,-2-1-8,1-1 2,1 0 4,20 3-6,-38-6 1,20 1-1,-1 3-2,19 2 4,-31-9-3,16 3 13,15 6-11,-26-6 7,12-2-4,14 8-5,-19-10 2,19 10 1,-20-10 10,20 10-18,-13-8 4,13 8 2,0 0-2,-17-9-5,17 9 2,0 0 4,0 0-12,-17-7 2,17 7-4,0 0-4,0 0 2,0 0-1,0 0 1,0 0-5,0 0 1,0 0 7,0 0-8,0 0 14,0 0-15,0 0 8,0 0-6,0 0 3,73 12-2,-56-8-6,-1 4-5,2-4-1,2 3-6,3 0-14,-1 3-8,-2-1-6,0 0 3,-5-1 4,1 0 9,-1-1-3,-3 1 11,-12-8 3,21 9-6,-21-9 6,18 12 0,-18-12 4,13 8 9,-13-8-7,12 6 13,-12-6-9,0 0 0,17 10-1,-17-10-2,0 0 3,14 9-6,-14-9 4,0 0-9,15 7 6,-15-7 17,0 0-24,0 0-1,14 11 12,-14-11-10,0 0 1,0 0 1,0 0 7,11 9 3,-11-9 7,0 0-10,0 0-5,0 0 9,0 0 6,0 0 2,0 0-1,0 0-4,0 0 4,10 11 5,-10-11-4,0 0 9,0 0-8,0 0 11,0 0-13,0 0 7,0 0-10,0 0 5,0 0 3,0 0 0,0 0-5,0 0 6,0 0 11,0 0-7,0 0 21,0 0 0,0 0-3,-43 2 14,43-2 0,0 0-2,0 0-7,-31-7 23,31 7-3,-17-9 0,17 9 9,-20-9-9,10 1-9,10 8 5,-21-17-10,9 6-7,1-1 7,-1 0-11,-1 0-1,3 0 3,0-1-1,0 1-13,0-2 9,-1 2-5,11 12 0,-19-21-7,11 10 6,8 11-4,-15-17 7,15 17-2,-13-14-2,13 14 1,-12-12-5,12 12 0,0 0-3,-9-16 3,9 16-4,0 0-5,-10-14 5,10 14-10,0 0-3,0 0 5,0 0-8,0 0 1,0 0-16,0 0 3,0 0 9,0 0-7,0 0 16,0 0-18,0 0 4,0 0-6,51 40 6,-38-29-7,2-1-8,-2 2 1,2 4 12,-2-4 8,-1-1-4,0 1-10,-3 0 5,1-1-4,2-1 2,-4 4 21,-8-14-8,17 20-7,-9-11 9,0 0-2,-8-9-7,17 16 4,-11-9 0,-6-7-11,14 13 2,-14-13 6,16 11 4,-16-11-1,10 8 5,-10-8-5,0 0 10,15 10 20,-15-10-17,0 0-12,0 0 5,13 8 8,-13-8-11,0 0 17,0 0-7,0 0-5,0 0-2,0 0 16,0 0-12,0 0-5,0 0 15,0 0-7,0 0 12,0 0 12,0 0-2,0 0 24,0 0-19,0 0 8,0 0 14,0 0-4,0 0-17,0 0 6,0 0-4,-33-37-5,33 37 3,-10-11 8,10 11-16,-11-11 18,11 11-9,0 0 1,-17-18-7,17 18 8,-8-9 0,8 9-7,0 0-6,-17-16 0,17 16 9,-15-14-2,15 14-14,-13-13 1,13 13 7,-16-13-12,16 13 6,-15-14 4,7 7-5,8 7 1,-15-15-2,15 15-4,-15-15-1,15 15 2,-15-15 0,8 8 4,7 7-8,-13-13 8,13 13-4,-10-12 8,10 12-15,0 0 5,-13-15-1,13 15 1,0 0 5,-13-11-3,13 11-7,0 0 3,0 0 0,-12-10-6,12 10 0,0 0 5,0 0-9,0 0 4,0 0-2,0 0-8,0 0 5,0 0-2,0 0 6,0 0 0,0 0-4,0 0-2,0 0-2,0 0-3,28 45-8,-16-35 8,-2 1-7,3 1 6,-2 0-9,3-1 8,-1 1-13,-3-3 1,3 1-6,-3 0 11,2-1-1,-12-9-4,18 14 12,-18-14-19,15 12 20,-15-12 1,8 9 5,-8-9 13,0 0 20,13 10 5,-13-10 5,0 0 5,0 0-7,0 0-3,0 0-1,0 0-10,0 0 11,0 0-17,0 0-2,0 0 6,-30-43-5,22 32 4,8 11 0,-20-25-4,5 9-3,4-5 0,-4 0-8,-2-2 8,4-1-5,0 3-2,0 0 13,1 2-15,1 0 2,1 3 3,3 4 6,-3-2-5,10 14-7,-11-22 4,11 22-3,-10-18 2,10 18-12,-7-12 10,7 12-7,0 0 8,-10-17-20,10 17 3,0 0-6,0 0 6,0 0-3,0 0 8,0 0-4,0 0 7,0 0-11,0 0 5,50 40-4,-40-27 10,1 1-8,1-3 10,-2 3-4,0-2-2,-2 2 8,0-2-1,-8-12-12,12 23 9,-6-13 4,-6-10 12,12 19-12,-12-19-1,7 15 1,-7-15 0,8 13 0,-8-13 2,0 0-11,8 18 19,-8-18-11,0 0 6,5 13 3,-5-13-6,0 0 6,0 0-11,0 0 15,0 0-11,0 0 4,0 0 4,0 0 0,0 0 1,0 0-5,0 0 8,0 0-1,-46-38-3,39 23-8,-1 2 16,8 13 0,-12-22 1,6 8 8,6 14-4,-9-21-6,9 21 5,-10-19-4,10 19-2,-5-16 6,5 16-3,-3-16 3,3 16-15,0 0 10,-3-22-7,3 22 8,0 0-7,-2-18 1,2 18 0,0 0-2,0 0-7,0 0 12,-1-22-9,1 22 0,0 0-28,0 0 2,0 0-12,0 0 16,0 0-11,0 0 13,0 0-9,0 0 14,0 0 7,0 0-4,19 54-14,-19-54 16,7 26 8,-4-16-15,-3-10-3,7 18 10,-7-18-11,7 17 14,-7-17 1,0 0-13,5 18 23,-5-18-9,0 0 6,4 15-6,-4-15 17,0 0-22,0 0 4,7 15 1,-7-15-4,0 0 15,0 0-10,0 0 8,0 0-3,10 11-13,-10-11 8,0 0 1,0 0-9,33-8-2,-33 8 0,23-11 0,-6 4 1,1 0-6,2-2 3,0-1-10,1 2 10,1 0 0,2 0-16,-4 0 3,3 1 0,-3 1 3,0-1 0,0 0-2,0 3 10,-2-1-10,-18 5 19,30-5-18,-15 2 10,-15 3-8,23-3-5,-23 3-2,20-2 8,-20 2-10,0 0 8,23-3 7,-23 3-4,0 0 12,0 0-3,21-1 3,-21 1-5,0 0 14,0 0-7,0 0 3,0 0 7,0 0-11,0 0 11,0 0 9,0 0 3,0 0 8,-69-3-11,46 1 6,0 4-1,-2-2 15,2 3-9,-1-3 2,1 0-1,3 1-16,20-1 12,-36 3-4,21-3-3,15 0 5,-26 1-3,26-1 1,-18 1-2,18-1 9,0 0 8,-24 0-12,24 0 9,0 0-8,0 0-2,0 0 4,0 0-8,0 0 4,0 0-7,65-21 3,-44 17 2,9 0 3,0-1-4,1 3-13,2-3 4,-1 3-6,1 2-8,0-5-5,-2 4-6,1-2-3,-6 3 6,-1 0-21,2 0 2,-4 0 11,-2-1 0,-21 1 11,30 0 6,-30 0 20,26 0 10,-26 0-1,0 0 3,22-1-9,-22 1 8,0 0-11,0 0 1,0 0-8,0 0 13,0 0-3,0 0-8,0 0-10,-68 13 10,48-11 0,0 3 0,-1-2 4,-2-1-1,1 2-3,-6-1-3,3-1 6,1 0-3,2 1 12,-1-2-4,3 0 25,20-1-5,-35 1 3,19 0-8,16-1 0,-23 3-8,23-3-11,0 0 19,-28 0-8,28 0 0,0 0-8,0 0 3,0 0 4,0 0-18,0 0 23,0 0-24,0 0 18,0 0-6,0 0-13,89-10-7,-64 10-2,6-3-7,-1 2-6,1 1-4,2 0-13,-6 0 10,-1 0-7,-1 1 12,-2-1-8,-1 1 8,-1-1-2,-21 0 8,32 2 4,-32-2 0,28 0 3,-28 0 7,21 0-5,-21 0 4,0 0-10,23 0 8,-23 0 10,0 0-2,0 0-5,0 0 0,0 0-3,0 0 1,0 0 6,0 0-6,0 0 3,0 0-3,-87 1 2,64 1-1,-4-2 1,1 1 11,-2 1-1,-4-1 2,4 2 7,2-1-6,2 1 4,1-2-1,3 0 2,1 1-1,19-2-4,-32 2 0,32-2 11,-25 3-3,25-3 1,-18 3-10,18-3 12,0 0-2,-23 0 0,23 0-12,0 0 13,0 0-4,0 0-6,0 0 11,0 0-19,0 0 1,0 0-2,0 0 18,0 0-13,84-8 1,-57 8-10,3-2-7,-1 2 3,3-1-27,-1 1 0,1-1-3,-1 2 7,-5-1-14,1-1-2,-4 2 10,-23-1 7,35-3 7,-19 3 1,-16 0 6,28-3 22,-28 3-1,19-3-8,-19 3 8,0 0 4,0 0-8,0 0 0,0 0 6,0 0-2,0 0-8,0 0 19,-55-25-5,30 18 4,-1-3-7,-2 2 11,-4-2 6,4 0-2,2 2-13,1 2 7,0-4 3,4 5 6,2-2-7,1 2-15,18 5 8,-25-9 6,25 9 5,-23-7-5,23 7 2,-15-6-11,15 6 8,0 0-4,-16-7 0,16 7-1,0 0-1,0 0-3,0 0 15,0 0-8,0 0-4,0 0-11,76 7-4,-55-3 7,1 1-5,3-1 0,-4 4 0,1-5 9,-1 3-8,-4-2-5,-1 2-1,1-2 0,-17-4 10,26 9-15,-14-4-5,-12-5-1,20 7-1,-20-7-3,15 9 5,-15-9 6,0 0 1,18 6 0,-18-6 1,0 0-2,15 6 5,-15-6 3,0 0-11,0 0 14,0 0-10,0 0 9,0 0 10,0 0-9,0 0-4,-55 7 8,55-7 0,-33 3 3,16-3-6,17 0 0,-34 2 0,16 1 7,18-3-6,-34 2 9,20-2 7,14 0 1,-29 0 18,29 0 0,-21 2-1,21-2 13,0 0-7,-26 0 7,26 0-2,0 0 5,0 0-11,-22 0 2,22 0-10,0 0-4,0 0 3,0 0-10,0 0 4,0 0-14,0 0 0,0 0 0,0 0-5,0 0-11,0 0 3,0 0-19,0 0 6,0 0-17,69 10-10,-69-10 3,25 7 1,-11-6-2,-14-1 7,18 4 3,-18-4 11,0 0 8,23 5-4,-23-5-6,0 0 4,0 0 5,16 3 0,-16-3 6,0 0-5,0 0 3,0 0-5,0 0 14,0 0-10,0 0 0,-49 12-2,49-12 8,-30 6-2,12-4-1,1 2 4,-3 0-5,20-4-9,-36 4 16,20-1-8,-1 0 15,17-3-6,-25 6 4,25-6-2,-20 4-6,20-4-3,0 0-11,-21 2 15,21-2-10,0 0 5,0 0-4,0 0 7,0 0-4,0 0 3,0 0-1,0 0 0,40 22 12,-21-20-12,1 0-5,2 0-5,-2 1-9,1-3-4,1 6-9,-4-4 1,-18-2 8,34 4-10,-19-2-20,-15-2 11,28 5-5,-14-1 9,-14-4-1,20 3 1,-20-3 1,14 7 3,-14-7-3,0 0 17,10 7-9,-10-7 8,0 0 12,0 0 0,0 0 1,0 0 9,0 0 1,-36 26 10,36-26 4,-22 7 15,22-7-7,-24 4 5,24-4-1,-27 3 19,27-3-15,-25 0-4,25 0-3,-21 5 7,21-5 10,-18 0 3,18 0-2,0 0 11,-22 2-1,22-2 4,0 0-8,0 0-1,0 0 10,-21 0-9,21 0-11,0 0 6,0 0-8,0 0-8,0 0-2,0 0-1,0 0-2,68-14-12,-47 9-19,2 1-7,-1 3-1,-1-3-4,-1 3 1,0-2 2,0 0 3,-20 3 1,29-5-7,-29 5 2,25-4 8,-25 4-2,18-3 7,-18 3 6,0 0-1,0 0-1,0 0 1,0 0-3,0 0 3,0 0 12,0 0-4,0 0-5,0 0-2,0 0 7,0 0 1,-61 15-11,61-15 22,-26 6-12,13-4-2,13-2-13,-24 7 18,24-7-17,-19 5 24,19-5-25,-17 5 10,17-5-1,0 0-1,-16 7 5,16-7 4,0 0-11,0 0 4,-14 8-4,14-8 6,0 0-9,0 0 3,0 0 1,0 0 2,0 0 9,0 0-5,30 22-3,-30-22 5,13 10-7,-13-10 10,14 12 5,-14-12-19,11 16 8,-4-6-6,-7-10 9,8 18-10,-8-18 16,7 17-10,-7-17 7,6 18-8,-6-18 6,2 17-1,-2-17 4,0 0-9,3 19 0,-3-19 9,0 0-7,0 17-1,0-17 12,0 0-7,0 0-8,-3 24 5,3-24 2,0 0-9,-3 18 7,3-18 2,0 0-4,-4 16 12,4-16-13,0 0-2,0 0 2,-3 18 14,3-18-8,0 0 2,0 0-5,0 0-10,-3 20 7,3-20 5,0 0-2,0 0-5,0 0 8,0 0 2,-7 19-16,7-19 7,0 0 3,0 0-8,0 0 8,-3 16 11,3-16-4,0 0-7,0 0-9,0 0 10,0 0 5,-5 17-5,5-17 6,0 0-2,0 0 15,0 0 14,0 0-2,0 0 4,0 0 4,0 0-3,0 0 21,-7 16-5,7-16-10,0 0 0,0 0-8,0 0-6,0 0 1,0 0 6,0 0-23,0 0 7,0 0-1,0 0-12,0 0 8,0 0-2,-18-38 10,18 38-22,0 0 8,-7-16 1,7 16 1,0 0-13,0 0 7,-8-16-9,8 16-7,0 0-2,0 0 8,-5-21 0,5 21-4,0 0-1,0 0-4,0 0 11,-2-19-2,2 19 1,0 0-2,0 0 5,0 0-1,5-27 3,-5 27-6,0 0 0,4-15 5,-4 15-2,0 0 4,0 0-4,3-20 6,-3 20 2,0 0-5,0 0 16,0 0-11,0 0-5,0 0 12,-3-23 0,3 23-14,0 0 5,0 0-7,-18-5-2,18 5-2,0 0-4,0 0 9,-27 2 12,27-2-7,0 0-4,0 0 8,-28 10-3,28-10-9,-15 7 2,15-7-1,-13 7-7,13-7 14,0 0-1,-20 12 14,20-12-21,0 0-7,-13 12 11,13-12-7,0 0 2,-12 9-7,12-9 5,0 0 7,0 0-14,0 0 6,-8 10 7,8-10-10,0 0 10,0 0-10,0 0 4,0 0 1,0 0 1,0 0 4,0 0-5,0 0 0,0 0 2,0 0-3,0 0 1,0 0 6,0 0 7,0 0 0,0 0-18,0 0-2,0 0 2,0 0 9,0 0 2,31-33-9,-31 33 8,0 0-11,0 0 8,0 0 1,0 0 0,0 0 2,17-8-8,-17 8 11,0 0-5,0 0-2,0 0 8,0 0-12,25 14-2,-25-14 1,0 0 10,15 14-1,-15-14-11,9 12 12,-9-12-1,10 10 5,-10-10-9,12 10 17,-12-10-21,0 0 7,13 12-7,-13-12 13,10 8-7,-10-8 0,0 0-4,20 7 7,-20-7 4,0 0 3,21 1-15,-21-1 4,0 0 4,24-3 7,-24 3 3,0 0 11,0 0-3,24-2 9,-24 2-7,0 0-1,0 0-4,0 0 1,20-5-14,-20 5 22,0 0-16,0 0-6,0 0 5,0 0-4,20-3-1,-20 3 5,0 0 1,0 0-12,0 0 6,20-4 6,-20 4-11,0 0 10,0 0 6,15-7-14,-15 7 6,0 0-3,0 0 2,15-10-2,-15 10 1,0 0-4,11-11 11,-11 11-8,0 0 0,15-15-3,-15 15 3,8-14 0,-8 14 3,10-9-8,-10 9 4,0 0 16,15-16-16,-15 16 1,0 0 10,10-9-13,-10 9 2,0 0 5,0 0 3,8-10 0,-8 10 3,0 0-6,0 0-1,0 0 2,0 0-3,0 0-9,0 0 7,0 0 7,0 0-12,0 0 14,0 0-18,0 0 10,0 0 3,0 0-6,-43 22-3,43-22 7,-18 18-1,8-6 1,-1-3-11,1 1 7,0 1 2,-3 0 5,13-11-1,-19 15 3,11-8-6,8-7 5,-18 14-6,18-14 23,-18 10 22,18-10 14,-18 5 8,18-5 9,-20 0 5,20 0-5,0 0-10,-28-8-3,28 8-7,-17-4-8,17 4-8,0 0 4,-21-6-7,21 6 1</inkml:trace>
          <inkml:trace contextRef="#ctx0" brushRef="#br0" timeOffset="4528.2307">739 4115 2541,'-8'-4'-79,"4"7"65,3 1-16,2-3 41,3-2 4,2 1-11,-3-2-7,-3 2 9,0 0-9,0 0 8,19-9-2,-19 9-6,0 0 5,20-10-5,-12 3-5,-8 7 9,16-9-9,-16 9 3,15-12-3,-7 6 2,-8 6 3,10-8-1,-10 8-1,0 0-5,15-10 10,-15 10-1,0 0 5,12-4-9,-12 4-4,0 0 1,0 0 7,0 0-18,0 0 10,0 0 2,0 0-10,0 0 8,0 0 4,0 0-1,2 30-4,-2-30 3,0 0-2,-12 34-4,7-23-16,0 1-2,0 5-16,2-3-7,-4 1-4,4-2 1,3-13 6,-8 24 3,6-13 9,2-11-3,-5 21 2,5-21 2,-7 13 2,7-13 1,-3 13-7,3-13 4,0 0 0,-3 16 6,3-16 6,0 0 8,0 0 3,-4 12 20,4-12 12,0 0-2,0 0-1,0 0 3,0 0-1,0 0-1,0 0 8,0 0-6,0 0-1,0-44-5,0 44 1,5-26-6,-1 14 13,1 0-1,0 0-14,-5 12 10,5-23 4,0 13 13,-1-1-22,-4 11 9,9-19-9,-6 10-3,-3 9 0,8-16-2,-8 16 1,9-10-2,-9 10 1,5-12-4,-5 12 3,0 0-7,11-12 5,-11 12 8,0 0-19,0 0 11,18 2-8,-18-2 4,0 0-11,0 0 4,0 0 4,17 16-9,-17-16 3,2 15 7,-2-15 7,0 0-8,-9 26 10,3-15-5,6-11-5,-12 22 1,5-13 0,-2 0 2,0-1 2,1 1-1,8-9 10,-18 17 0,10-13-16,8-4 13,-19 12-1,13-7 10,6-5 5,-20 7 2,20-7 18,-17 4 4,17-4-6,-16 0 6,16 0-4,0 0-2,-25-4-4,25 4-4,-13-7 1,13 7 10,-13-15-4,8 7-10,5 8-11,-7-22-4,5 9 5,2 13-9,2-29-9,3 12-9,3-1-2,0-1 5,4 0 2,-5 2 1,6 1-1,-3 1-6,0 3 3,0-1 3,0-1 4,-2 3-8,2 2 1,-10 9 6,13-16-1,-3 8-9,-10 8-8,13-9-22,-13 9-10,10-6 8,-10 6-3,0 0 1,0 0 26,0 0-13,10 23 2,-10-23 2,-5 20 14,5-20-7,-7 25 2,4-8 3,-2-4-5,-1 2 4,-1-3 4,4 0 3,-6 2-7,3 0 10,-4-2 3,0-2-5,2 0 13,-2 1-13,3-2 3,-3 0 2,10-9 7,-18 13-9,11-6 4,7-7 5,-18 11 6,18-11 11,-18 6 21,18-6 19,-17 0 15,17 0 5,0 0 1,-26-9-9,18 2-6,8 7 4,-17-16-1,9 6-3,5-2-4,-4-1-8,7 13-6,-8-24-3,6 9-5,0 1-2,2 14 3,-1-28-14,2 14-3,-1 14 0,2-33-2,1 17-6,2-1-6,0 1 5,0 3-1,2 0-1,1-1-1,2-2 6,2 4-12,-2 0-4,3 0-6,0 2-3,2 0-18,0 1-15,3 0-3,-2 5-2,1-4-1,0 4-5,-8-1 12,-9 5 6,22-7-4,-22 7 6,17-3-2,-17 3 0,0 0 3,13-1 9,-13 1-4,0 0 5,0 0 7,0 0-5,0 0 0,-13 32 15,4-20-4,-4 2-3,0 0-2,-2 5 10,0-2-12,-2-3 8,4 1 5,0-4 5,-3 2-1,1 0-5,0-4 4,0 2-3,0-1 12,-2-3 0,3 0 14,-3-2 16,0 0 11,3-3 8,14-2 2,-30 2 2,17-2 1,13 0-3,-27-2-10,14-2-2,13 4 0,-23-10-6,13 3-2,2-4-1,8 11-9,-14-19-3,11 6-6,3 13 0,-3-23-10,3 23-1,10-23-8,-4 9-13,6 1-3,-1 2-4,6-3-5,-2 3-13,0 1-1,0 1-4,1 1-8,2 1-7,-1 2 2,-1 3 2,-1-1-6,-15 3 0,23 0 1,-23 0-3,17 5 22,-17-5-9,0 0-1,10 12 8,-10-12 5,0 0 0,-7 23 10,7-23 13,-20 17-5,11-5-6,-5-3 23,-1-1 0,-3 2 8,-2 1 2,-1-2 14,3-4-1,-7 1-2,-2 0 8,1-1 7,-2-2 19,5 0 5,-2-3-2,2-3-1,-2 1-1,3 2 2,1-2-2,1 0-2,2-1-9,1-2-5,2 3 2,15 2-5,-24-8-2,12 5 0,12 3-3,-15-7-6,15 7-1,-8-9-6,8 9-1,0 0-8,0 0-10,23-29 0,-5 19-10,4 1-9,4 2-7,2 0-2,5-2-14,0-1-2,-3 3 2,0 4-7,-2-1 3,-5 1 10,-3 0-7,0 0-5,-3 2-1,-17 1 5,26 1 2,-26-1-4,20 6-3,-20-6 17,11 9-6,-11-9 4,2 16 11,-2-16 1,-5 19 2,5-19 5,-10 18 1,4-9 2,-6 1 6,0-2-7,-1 1-5,-5 0 4,0 0 14,-4-1 1,-3 0-10,1-2 9,-3 0 16,-1-3 2,3-1 10,1-2 1,0 2 6,0-5 4,2 3-5,-1-3 9,6 2 15,-2-2-2,4 1 3,15 2-6,-27-7-8,14-1 1,3 2-8,10 6 1,-17-14-6,13 6-7,4 8-4,-4-16-8,4 16 1,7-23 2,4 12-9,6-2 5,1-1-3,7 4-5,0 4-1,3-3-13,2 6-12,3-1-10,-2 2-5,2 4-9,2 0-17,0 5-17,-2 2-8,-2 3-2,-6-1-8,0 1 6,-5 3 3,-6-1 13,-2 1 2,-5-1 4,-2 2 16,-2-3 1,-3-13 5,-3 29 10,-1-18 4,-2 4 16,-1-1 14,-3-5 17,-1 2 14,-3-2 7,-1 0 9,1 0 11,-3-5 10,1 2 7,-3-4 5,1 0-11,-2 0-5,2-2-4,-2-2-3,0 0 0,2-3-8,0 2-4,2 1 1,-3-5 0,4 3 1,2-3-6,13 7-4,-21-11 1,11 2-2,10 9-2,-13-11-8,13 11-3,-5-14-7,5 14 3,0 0-9,14-24 1,0 13-8,2 2-10,1 1-8,6 1-14,0-2 2,4 2-5,-1 1-13,-1 4-16,0 0-2,-2 3-20,0 2-11,0 3 1,-3-4 2,-2 5 2,-3 0 4,-2 2 15,-6-3 4,1 3 8,-8-9 8,3 19-4,-3-19 11,-8 22 13,0-12 14,0 2 8,-2-3 1,-2 3 10,1-3 0,-3-2-1,3 1 12,11-8-2,-27 12 31,16-10-1,-3 2 5,14-4 11,-26 3 5,26-3-5,-23 0 8,23 0 8,-23-5-13,11 2-1,12 3-5,-20-13-5,12 5 2,8 8-12,-10-13 2,10 13-5,-7-18-10,7 18-2,5-23-10,4 12-1,-1-1-6,4 0 2,6-2-11,0 0-1,3 5-16,1-3 0,1 1-12,4 2 1,-3 3-23,1 0-16,3 2 5,-3 0-24,-2 4-10,2 0-5,-2 4-5,-3 0 1,-5 0 9,-2 1 4,-3 2 11,-10-7 2,8 11 14,-8-11 10,0 0 21,-5 25 13,-6-15 4,-1-1 11,-3-1 13,-1 2 7,-2-1 16,-4-2 10,2 0 5,-6 0 20,4-5 6,-3 3 12,2-3-8,0-2 9,-3 0 2,3 0-5,-1-2 7,3 2-16,1-5 3,-1 3 7,2-1-9,3-2-2,-1-2 3,2-1-6,1 0 0,4 1-6,10 7-4,-19-11-6,14 2-10,5 9 1,-8-17-10,8 17-2,2-20-7,-2 20 6,15-21-11,-2 10-1,2 1-5,5 0-9,1 1-2,1 0-11,-2 3-3,1 0-20,1 2-11,-1 1-22,1 1-7,-4 4-8,-2 1-11,-1-1 4,-2 6-6,-3-2 12,-10-6 6,10 16 9,-10-16 2,-3 22 9,3-22 9,-18 23 7,4-11 26,-2-2-1,-4 2 6,0-1 15,-1-1-5,-2-1 12,-2 0-4,0-1 10,0 0 8,-3-2 12,2-2-8,2-2 7,-2 1 5,1-3-6,2 0 10,-2 0-6,2-3 18,2 3-6,-3-5-10,5 1 7,0-2 5,3-2-9,1 3 1,0-2-2,2-2-1,1-2-5,4 3-2,1-4-8,7 12-2,-11-20 1,8 11-11,3 9 6,-2-20-9,2 20 0,10-17 0,-4 8-4,3-1 1,-9 10-3,24-16 1,-9 8 1,4 2-7,4-1-2,0 2-13,3 2-1,-1 0-13,0 0-3,-4 3-2,3 0-5,-3 0 1,-1 2-12,-4-1 1,-2 2-8,1 0 1,-15-3 8,23 9-2,-13-4 9,-10-5 2,13 10 6,-13-10 1,7 13-1,-7-13 2,-2 15 17,2-15 1,0 0-4,-13 21 12,8-12-7,5-9 7,-19 13-3,11-4 8,-2 0 2,10-9 16,-20 12-5,11-5 10,-3-3 6,12-4 20,-22 6-5,22-6 8,-23 2 9,23-2-4,-23 0 0,23 0-1,-26-6-7,14 2 5,12 4-5,-25-11-6,12 4-6,1-1-4,4 1 0,8 7-2,-16-15 1,6 7-8,10 8-8,-12-19 2,7 12-7,5 7 1,-5-19-4,5 19-4,2-17 1,-2 17 2,8-14-6,-8 14-7,17-15-5,-6 7-9,4 3-1,0-2-3,2 3-15,-3 3-9,3 1-2,-17 0 1,31 0-18,-31 0-6,22 0 6,-22 0 3,16 3 18,-16-3-3,9 9 8,-9-9 3,0 0 2,1 13 9,-1-13-5,0 0 8,0 0 2,-14 20 4,14-20-2,-14 12 1,14-12 8,-16 12 1,7-7-8,9-5 9,-14 10-6,14-10 10,-14 6 3,14-6 10,-11 4 3,11-4 17,0 0 12,-17 5 11,17-5-2,0 0-1,0 0 0,-28-8 6,28 8-8,-13-13-2,13 13-6,-10-12-2,10 12 2,-5-14-8,5 14-1,-3-14-10,3 14-7,1-18 5,-1 18 0,7-20-2,-2 9-3,-5 11-4,15-18-4,-7 10 3,-1-1 3,-7 9-11,20-12-5,-11 6-9,-9 6-19,29-3 6,-15 4-14,-14-1-15,32 9-11,-19-1 1,0 1-15,-1 3 4,-5-2 7,-2 3 10,-1-1 11,-4-12-4,2 27 5,-2-27 3,-8 23 10,0-8 6,1-2 7,-5 4-1,-2-3-2,0-3 13,-4 2 13,2 1 0,-1-5 6,0-1 14,1 1-1,1-3 5,0 2 4,2-2 10,3-1-6,10-5 13,-25 7-10,14-6 7,11-1 8,-17 4 3,17-4-10,0 0-5,-20 3 2,20-3 1,0 0-9,0 0-3,-16 2-6,16-2-4,0 0-4,0 0-3,0 0-4,0 0-2,0 0-9,0 0-3,0 0 1,0 0-7,38-24-4,-38 24-27,23-2-3,-23 2-8,28 4-6,-28-4-7,26 8-11,-12-4-8,1 1 2,-2 3 3,-2-1-15,-1 1 5,0 2 6,-10-10 6,13 15 5,-8-6 12,-5-9-1,5 16 10,-5-16 3,2 14 9,-2-14 1,0 0 16,-10 24-10,10-24 4,-10 18 4,2-10 1,0-1 10,8-7 0,-19 15-4,10-8 15,-1 1 4,10-8 2,-19 9 8,10-5 16,9-4 11,-19 6 1,19-6 17,-20 3 18,20-3 9,-18 0-5,18 0 5,0 0 5,-26-8-2,26 8-20,-15-7 2,15 7-7,0 0 8,-18-12-24,18 12-6,0 0 0,-12-10 6,12 10-15,0 0 2,0 0-14,-8-13 11,8 13-25,0 0 6,0 0-7,0 0 15,0 0-13,20-17-25,-20 17-7,23 5 0,-23-5-21,28 5-7,-8 3-17,1 0-15,4 2-11,-3-1-13,-1 1-231,-4 0 106</inkml:trace>
          <inkml:trace contextRef="#ctx0" brushRef="#br0" timeOffset="20228.2212">188 4239 921,'0'0'-48,"0"0"20,-16 21 19,16-21 13,-17 6 3,17-6 17,-18 3 5,18-3 26,-23 2-14,23-2 13,-25 0 7,25 0-16,-30-4 14,30 4-12,-33-8 5,18 5-13,-1 0-7,16 3-12,-30-8 12,17 2-5,13 6-5,-27-8-5,27 8 4,-23-8 4,23 8 18,-18-7 2,18 7-4,-17-5-3,17 5-5,0 0 14,-16-7-11,16 7-1,0 0-1,0 0-12,-13-10-3,13 10 2,0 0 2,0 0-8,0 0-7,0 0 7,0 0-17,0 0 13,0 0-14,0 0 10,29-23-11,-29 23-4,25 0-3,-25 0-1,30 4 2,-30-4 4,26 7-13,-12-4 5,-14-3-4,33 6 8,-20-3-24,-13-3 3,30 8 9,-15-6-4,-15-2-8,24 7 14,-24-7-7,20 5 6,-20-5-16,17 7 11,-17-7 2,15 6-5,-15-6 21,11 7-22,-11-7 10,0 0-3,0 0-2,18 9 12,-18-9-9,0 0 9,0 0 10,0 0 9,0 0 4,0 0 4,0 0 7,0 0-9,0 0 10,0 0 5,0 0-13,0 0 9,0 0 6,0 0-3,-38-34-12,38 34-9,-21-17 8,11 8 3,-2-3-16,12 12 7,-24-17-7,12 10 3,12 7 5,-22-13 4,22 13-12,-14-9-12,14 9 21,-14-9-17,14 9 7,0 0-7,-15-7 16,15 7-10,0 0-5,0 0-5,0 0 10,0 0-6,0 0 4,0 0-7,0 0 2,0 0-8,0 0 14,0 0 0,0 0-9,0 0 2,27 54 10,-12-44-15,1 0 7,1-4-20,-1 4-3,1-1 3,-2-2-3,3 1 2,-5 1-4,2-4-4,-5 1-6,2 0 1,-12-6 6,20 9-15,-12-3 3,-8-6-10,15 6 3,-15-6 4,10 6 3,-10-6 5,0 0 3,13 7 14,-13-7 5,0 0 7,0 0 19,0 0 9,0 0 9,0 0-6,0 0 13,0 0 1,0 0 13,0 0 6,-51-28-5,34 16-11,-1 3 6,-2-2 11,2 0 7,1 1-9,2 2 6,-3-2-9,5 1-8,0 2 14,13 7 8,-20-12-1,20 12-7,-18-11-12,18 11 1,-15-8-3,15 8-10,0 0-5,-18-6-1,18 6-4,0 0-8,0 0-1,-14-9 3,14 9 6,0 0-6,0 0-1,0 0 1,0 0-12,0 0 2,0 0-2,43 23 8,-43-23 3,30 11-9,-12-5-2,2 3 0,-2-5 11,1 4-17,-5-2-9,3 2 18,-4 0-19,-13-8 4,25 9-19,-15-3 5,-10-6-14,20 7-10,-20-7-2,15 7 8,-15-7-5,13 5-2,-13-5 17,0 0-9,15 7 17,-15-7-1,0 0 11,0 0 2,0 0 8,0 0 1,0 0-13,0 0 10,0 0 4,0 0-3,0 0 4,0 0 0,0 0-8,0 0 6,0 0 1,0 0 4,0 0-8,0 0 0,-38-31 21,38 31-14,0 0-1,0 0-8,0 0 14,0 0-8,-12-10-4,12 10 7,0 0 9,0 0-16,0 0 3,0 0-2,0 0 14,0 0-26,45 0 9,-45 0 3,0 0-17,40 7 6,-27-5-3,-13-2 6,28 7 2,-15-3 6,-13-4-9,27 4 16,-14 1-9,-13-5 5,23 3-1,-23-3 0,30 2 1,-30-2-2,28 2 6,-12-2-7,-16 0 2,30 0 3,-30 0-3,32-2 4,-16 0-11,-16 2 10,28 0 2,-28 0-3,30-3 5,-30 3-1,21-2-1,-21 2-6,20 0 19,-20 0-13,0 0-3,23-3 13,-23 3-14,0 0 1,0 0 6,24-4 7,-24 4-10,0 0 0,0 0 4,0 0-13,0 0 16,0 0-14,0 0 2,23 4-1,-23-4 2,0 0 21,0 0-20,0 0-6,0 0 1,0 0 5,0 0-4,0 0 10,0 0-14,0 0 9,0 0 5,0 0-3,0 0-8,-32 32 5,32-32 1,0 0 9,0 0-6,0 0-2,0 0 6,0 0-9,-10 13 3,10-13 14,0 0-16,0 0-1,0 0 4,0 0 5,0 0-10,0 0 5,0 0 0,0 0-1,0 0 4,0 0-10,0 0 9,19 18 8,-19-18-15,0 0 8,0 0-9,0 0 6,0 0 3,23 0 5,-23 0 6,0 0-11,0 0 0,0 0-4,0 0 1,0 0 5,0 0-7,0 0 5,0 0-8,20 1 2,-20-1 15,0 0-9,0 0 4,0 0-19,0 0 17,0 0-8,-2 26 4,2-26-1,0 0-10,0 0 14,0 21-4,0-21 10,0 0-14,0 0 8,3 16-9,-3-16 5,0 0 6,0 0-4,0 0 5,0 0-7,0 0-5,0 18 8,0-18-8,0 0 5,0 0-2,0 0-1,2 19 1,-2-19 1,0 0-1,3 10-1,-3-10-21,0 0 4,0 0 5,3 12 8,-3-12-6,0 0-1,0 0 14,0 0-3,0 0 6,0 0 4,0 0 22,0 0 34,0 0 13,0 0 0,0 0-12,0 0 13,0 0-23,0 0 13,0 0-9,0 0-9,0 0-6,0 0-4,-9-52 0,9 52-4,-5-30-7,1 11-4,4 19-3,-3-28-2,3 28 6,0-25 1,0 25 5,-2-20-9,2 20-5,-1-17 1,1 17-13,0 0-5,0 0-1,-4-21 2,4 21 1,0 0-5,0 0-6,0 0 5,0 0-6,0 0 8,0 0 5,0 0-3,0 0 0,0 0-5,0 0-6,0 0 0,0 0 5,0 0 6,0 0-4,0 0-7,4 60 8,-4-60 9,0 0 9,0 0-12,0 0-2,0 0 2,0 0 9,1 18-1,-1-18 4,0 0 1,0 0 0,0 0-5,0 0 3,0 0 12,0 0-23,0 0 6,0 0-1,0 0-1,0 0 5,0 0 2,-44-29-7,44 29 10,0 0 4,-14-9 1,14 9 2,0 0-4,-11-11 3,11 11 4,0 0 0,-10-14 7,10 14-4,0 0-1,-10-15 2,10 15 4,0 0-4,-8-18-10,8 18 5,0 0-4,-10-14 1,10 14-2,0 0-3,-8-15-1,8 15 5,0 0-9,0 0-2,-10-13-2,10 13-3,0 0 7,0 0-10,0 0 2,0 0-1,0 0-9,-12-11-1,12 11-3,0 0 3,0 0 3,0 0-3,0 0-1,0 0-3,-25 27-1,25-27 6,-5 13 3,5-13 2,0 0 0,-6 20-13,6-20 6,0 0-2,-4 20 0,4-20 1,0 0 3,-3 17-6,3-17-3,0 0 6,0 0-2,0 22-3,0-22-3,0 0 8,0 0-9,2 19 4,-2-19-1,0 0 4,0 0-5,0 0 0,0 23 3,0-23 1,0 0 8,0 0-5,0 0 4,0 0 8,0 0-2,0 19 4,0-19 2,0 0-1,0 0 13,0 0-5,0 0-9,0 0 14,0 0-10,0 0 1,0 0-4,0 0 1,0 0-6,0 0 5,0 0-3,0 0-3,0 0 3,0 0-1,0 0 7,-4 19-4,4-19-2,0 0 9,0 0-8,0 0 15,0 0 5,0 0-3,0 0 1,0 0-6,0 0-1,0 0-1,0 0 5,0 0-6,0 0-3,0 0 2,0 0 0,0 0 0,0 0-4,0 0 3,0 0-4,0 0 2,0 0-6,0 0 4,0 0-5,0 0-8,0 0 8,0 0-8,0 0 5,0 0-9,0 0-1,0 0 2,0 0-1,0 0-1,0 0 5,0 0-3,0 0 7,0 0-5,0 0-1,0 0 2,0 0 0,0 0 5,0 0-4,-34-10-1,34 10-1,0 0 7,0 0 1,-9 14-5,9-14 8,0 0-4,0 0-2,0 0 1,0 0 1,-6 17-4,6-17 0,0 0 0,0 0-2,0 0 4,0 0-6,0 0 2,0 0-1,0 0 3,-2 19 3,2-19-3,0 0-7,0 0 8,0 0-2,0 0 1,0 0 3,0 0 1,0 0-2,0 0-3,0 0 3,0 0 3,0 0-4,0 0 1,0 0 1,0 0 3,0 0 1,0 0-9,0 0 1,0 0 2,0 0 0,0 0-2,0 0 1,0 0 0,0 0-4,0 0 1,0 0 11,0 0-4,0 0-2,0 0 4,0 0 7,0 0-10,0 0 3,0 0-2,0 0-2,0 0 9,0 0-6,0 0 2,0 0 1,0 0-3,0 0 4,0 0-7,0 0 1,0 0 5,15 14-3,-15-14 1,0 0-3,0 0-1,0 0 1,0 0 0,35-11 2,-35 11-4,0 0 6,20-9-3,-20 9 0,0 0 0,18-9-2,-18 9 2,13-7-1,-13 7 0,0 0 0,17-8 3,-17 8 2,0 0-5,13-8 5,-13 8-6,0 0 2,0 0-5,0 0-3,0 0 4,15-7 1,-15 7-7,0 0-2,0 0 7,0 0-3,0 0-1,0 0 1,0 0 3,0 0 3,0 0 2,0 0 3,0 0-5,0 0-2,0 0-4,0 0 4,0 0 3,0 0-1,0 0-2,0 0 0,-40 28 1,40-28 1,-13 9-1,13-9 0,0 0-4,-18 11 3,18-11-4,-12 9 7,12-9-1,0 0 6,0 0-2,-15 11 0,15-11-4,0 0 6,0 0 6,-10 8-2,10-8-4,0 0 2,0 0-2,0 0 3,0 0-2,0 0-1,0 0-1,0 0-3,0 0 5,0 0-3,0 0-1,0 0 3,0 0 0,0 0 0,0 0-2,0 0-3,0 0 6,0 0-5,0 0 3,0 0 4,0 0-7,0 0-1,0 0 9,47-19-11,-47 19 7,0 0-6,0 0-2,0 0-5,0 0 7,0 0-11,0 0 7,0 0 1,0 0-1,0 0-4,0 0 7,0 0-7,0 0 9,0 0-3,0 0-1,0 0-1,0 0 8,0 0-2,0 0 0,0 0-5,0 0 6,0 0-5,0 0 4,0 0-1,0 0-1,0 0-3,0 0 9,0 0 2,0 0-1,0 0-2,0 0 3,0 0 5,0 0-6,0 0 3,0 0 0,0 0 0,0 0-2,0 0-2,0 0 6,0 0-11,0 0 1,0 0-2,0 0 6,0 0-5,0 0 5,0 0-1,0 0-3,26 2-1,-26-2 4,0 0 2,18-11-5,-18 11 1,0 0-2,13-6-2,-13 6 4,0 0 1,0 0-4,15-8 1,-15 8 1,0 0-2,0 0-4,0 0-5,0 0-5,14-7-1,-14 7-2,0 0-6,0 0-6,0 0 0,0 0 0,0 0 2,0 0 0,0 0 6,0 0 6,0 0 0,0 0-9,0 0 7,0 0 5,0 0 2,0 0 4,0 0-3,0 0 3,0 0-5,0 0 2,-25 40 4,25-40 2,0 0 0,0 0-6,0 0 5,0 0 6,-12 9-4,12-9 1,0 0 3,0 0-1,0 0 4,0 0-1,0 0 10,0 0 2,0 0 1,0 0 4,0 0 3,0 0-8,0 0-2,0 0 2,0 0-2,0 0-2,0 0-6,0 0 0,0 0-5,0 0 7,0 0 4,0 0-8,43-28 1,-43 28-4,0 0 2,17-8 3,-17 8-10,0 0 9,0 0-2,0 0-4,13-7-8,-13 7-9,0 0-8,0 0 2,0 0 6,0 0-1,0 0-1,0 0 6,0 0 0,0 0-5,0 0 5,0 0 11,0 0-6,0 0 1,0 0-2,0 0 1,0 0 5,0 0-3,0 0 10,0 0-2,-51 14 11,51-14 6,0 0 3,0 0 11,0 0-2,-28 0-2,28 0 1,0 0 5,0 0-4,0 0 1,-22-7-5,22 7 6,0 0-4,0 0 0,0 0 3,-12-9-7,12 9 0,0 0-5,0 0-3,0 0 3,0 0-4,5-24 0,-5 24-4,0 0-3,19-20-2,-19 20-2,19-13-5,-9 5-2,2-1-9,3 0 1,1 2-9,-2-2-4,0 2-6,3-3-1,-2 3-8,-2 0 2,-13 7 3,22-12 9,-22 12-4,18-9 2,-18 9-3,11-6 10,-11 6-6,0 0-4,0 0 4,17-8 8,-17 8-8,0 0 2,0 0 2,0 0 12,0 0-7,0 0 0,0 0 4,0 0 0,0 0 12,-38 26-8,38-26 3,-17 9-7,17-9 8,-15 10-9,15-10 12,0 0 3,-18 6-7,18-6 6,0 0-1,-16 10 14,16-10-17,0 0-3,-12 8 2,12-8 2,0 0 4,0 0 6,0 0-8,-15 6 12,15-6-7,0 0 4,0 0-8,0 0 9,0 0-5,0 0 9,0 0-10,0 0-4,0 0 9,45-21-5,-30 14-2,0 0-6,3-1-2,2 1-5,3-1 10,0 0-18,2 1-7,-2 2-1,-2-1-1,-1-2-4,-1 5 1,-19 3 8,29-9 0,-15 7 8,-14 2-14,21-7-10,-21 7-4,15-2-9,-15 2-7,0 0 8,20-3-2,-20 3 1,0 0 5,0 0 10,0 0-1,0 0 7,23 0 6,-23 0-3,0 0 6,0 0-3,0 0 6,0 0-2,0 0 5,0 0 0,0 0 2,0 0 16,0 0-25,0 0 19,0 0-9,-50 17 0,50-17 5,-25 8 5,25-8 0,-23 9-8,10-5 3,13-4 7,-21 5-2,21-5 6,-17 5 6,17-5-7,0 0 15,-20 6 11,20-6 2,0 0 13,0 0 13,0 0-10,-18 3-1,18-3-11,0 0-2,0 0-3,0 0 4,0 0-9,0 0-6,45-23-27,-27 17-3,3 1-8,4-2-10,3-1-15,0 1-17,7-3 3,-5 2-1,0 1 7,-2 2 7,-2-2 2,-3 3 14,-3-2 10,0 4-16,-2-4 9,-18 6-5,28-4 13,-14 1-4,-14 3 23,21-3-14,-21 3 1,17-4 11,-17 4 13,0 0 20,19-4 16,-19 4 5,0 0 23,0 0 9,20-7 18,-20 7-7,0 0 0,0 0-22,0 0-2,0 0-7,17-5-15,-17 5 5,0 0-7,0 0-7,0 0 1,0 0-20,0 0 3,0 0-1,0 0-2,0 0 0,0 0-3,-43-14-7,43 14 8,-28-8-5,10 4-9,-1-3 25,1 2-7,0 1 15,1-2-3,17 6-3,-36-14 1,20 10 2,-1-1 0,17 5-8,-23-7 17,23 7-9,-22-9 6,22 9-1,-16-6-1,16 6 6,0 0-1,-18-9 2,18 9-9,0 0 1,-10-9-5,10 9-4,0 0-5,0 0-2,0 0 0,0 0-7,0 0-2,15-33-3,-15 33 2,24-9-7,-10 0-1,0 3 4,5 1-4,1-2 3,1 2 0,7-3 2,0 3-5,2-2-3,3-2 5,5 1 2,17-3-8,8 3 0,8-3 2,0 4-2,-2 4 1,1 1-3,-17 0 1,-12-3 1,-10 4 0,1 1 5,-9-3-7,-3 3-4,0-1-8,-20 1-19,29 0 0,-29 0 3,19 4 0,-19-4 6,0 0 13,0 0-6,0 0-1,0 0 5,0 0 9,-35 30-4,17-26-1,-4-1 0,-4 3 5,-2-1-9,-2-1 11,-2 2-3,-1-4-2,4 0 6,-1-2-2,-2 0 2,6 3 3,1-3-1,-1 0 1,1-3-6,2 1 5,1 0 2,1-1-5,1 0 11,20 3-2,-33-3 3,16 0 4,17 3 1,-25-5 5,25 5 1,-23-4-10,23 4 2,-18-3-6,18 3-1,0 0-4,-23-2-2,23 2 7,0 0-6,0 0 3,-23 0-7,23 0-6,0 0-3,0 0 2,0 0-3,0 0 4,0 0 7,0 0-5,41 26-5,-9-22-7,12 1-13,27 2 0,22 3-6,3-4 7,1 3-9,4 2 5,-8-1-3,-17-3 2,-7-1-2,1 2 6,-9 3 3,-3-4-5,-13 2 8,-9-4 2,-6 1-3,-5-1 7,-7-1 4,2-1-4,-20-3 8,26 5-6,-26-5 10,17 0 3,-17 0 1,0 0-3,0 0 1,0 0 5,0 0-3,0 0 0,0 0 11,-72-14-17,44 12 13,-1 0 10,-9 0-20,-9 2 0,-17 0 4,-11 4 11,1-2-6,-1 1-1,1-1-10,1 1-1,2-1 6,5 2 2,-3-1 4,14-1-6,9 0 12,1-2-12,7 3 6,2-6 3,4 3-6,6 0 3,1 0 19,2 0 14,23 0-3,-37 0-2,23 0-5,14 0-12,-25-2 14,25 2-7,0 0-6,-20-2-7,20 2 9,0 0-4,0 0 4,0 0-4,69-14-1,-32 16-10,9-2 5,24 1 3,4 2 3,5-3-11,2 3 7,0-1-12,2 1 3,1-6 3,1 3 0,-1-4 1,0 4-8,1-1-3,-6 1 4,0-4-2,-4-1-3,-11 4 1,-12-1 2,-11-1 0,-10 0-8,-6 3 2,-2 0 0,-1 0 6,-22 0-10,33-1 2,-33 1-1,21 4 3,-21-4 3,15 4-2,-15-4 2,0 0 5,0 0 8,0 0-10,0 0 1,0 0 5,-71 16 5,38-13-6,-11-1-6,-19 3 3,-2-3 6,-6-2 11,-8 2-22,-6-2 5,-22 3 15,-2 2-19,0-2 17,-1 0-8,10-2-10,19 2 8,1-1 2,9-1-8,10 2 13,8-3-1,10 0-6,8 2 6,2-2 3,5 3-3,3-5 12,4 2-13,21 0 2,-33 2-1,33-2 0,-27 0 9,27 0-1,-21 1 7,21-1-3,0 0-7,0 0 12,0 0-10,0 0-4,0 0 3,76-10 1,-8 5 2,9 5-3,8-1-9,22 1 7,1-2-10,4 2 12,0 3 1,1 4-9,6-2 8,-2-1-12,2 3 5,-1 1-2,-7-4-3,-5-4 10,-6 5 3,-19 0-8,-3-4 1,-7-1-5,-3 3 5,-13-3-1,-11 0 3,-7 0 0,-4 0-1,-5 0 3,-7 0-1,1 0-12,-4 0 11,-18 0 11,28 0-3,-28 0-12,0 0-1,0 0-1,0 0-1,0 0-7,0 0-6,0 0 12,-69-2-5,24 1 11,-23-3-6,0-1 2,-6-1 1,-5 0-12,-19-3 11,4 2 7,-5-3 0,3-1-9,0 1-2,2-1-1,4-2 8,17 7-2,1 1-12,2-4 4,7 6 5,7 3-3,13-2 7,0 2-8,5-2 3,5 2-2,0 2 1,8 0 8,2 1 0,2-1 0,2-2-19,19 0 16,-31 3-3,31-3-4,-23 2-3,23-2 1,-20 1 12,20-1-6,0 0 3,0 0-12,0 0 7,0 0 4,51 12 7,-8-10-6,23 4-2,9 1-5,21-2 14,8 2-14,2 3 4,1-2 3,2-1 2,2-2 6,-8 0 0,-2 2-10,-6-2-1,-17 0 11,-3-3-11,-4 5-15,-7-6 6,-16 2 2,-10-2 2,-6 1 10,-9-2 2,-2 2-8,-1-2 1,-20 0 2,32 1-2,-32-1 3,18 2 0,-18-2 3,0 0-6,0 0-3,0 0 4,0 0-13,0 0 5,0 0 8,-63 5-13,30-3 12,-10-1-6,-23 1 0,-9-1 9,-6 1-4,-23-4-2,-7 4 0,0-2 10,1-4-14,-4 3-4,4 0 14,10-4-4,20 5 1,4-1-6,7 1 13,14-3-11,9 3 10,11-1-12,2-1 18,0 2 1,10 0-10,0-3-6,4 3 8,19 0-1,-33-1-10,33 1 6,-25-2 8,25 2-1,-19-1-1,19 1 6,0 0-6,0 0-4,-24-2 13,24 2 0,0 0-21,0 0 16,0 0-1,75-3-9,-27 3 8,20-2-4,6 2 2,5 2 0,1-2-3,1 6-6,2-3 9,-2 0 11,1-1-22,3 1 10,-4-3 11,-4 1-10,3 2 5,-4 0-4,-3-1-5,-4 0 2,-6 1 4,-12 2 1,-11-5-6,-7 2 4,-8-2 1,-2 2-4,-5-2-4,-18 0 8,31 3-4,-31-3 2,22 3-1,-22-3-1,0 0-2,0 0 1,0 0-3,0 0 9,-84 12 1,41-11 0,-5 1-4,-20-4 5,2 2 4,-5-2-5,-1 0 0,0-3 10,-3 5 6,3-2-4,-1-3-4,0 0-7,2-2 1,3 3 9,4-1 0,2-2 4,14 4-6,7 0 1,3-1-7,7-1 0,3 3 0,4 2 0,3-2-1,21 2 5,-31-2-10,16-1 0,15 3 5,-24-3-6,24 3 0,0 0 2,-26-2 6,26 2-11,0 0-5,0 0 10,0 0-5,0 0-2,0 0 10,0 0-9,86-2 2,-38-1 2,25 6-3,1-1-1,6 0-1,-1 4-6,0-2 8,19-2 11,-17 6-7,15-2 2,-18-1-13,-4 2 4,-3-3-6,-8 4 0,-12-3-3,-10 0 1,-9-1-2,-4-1-1,-5-1 0,-3 0 5,-3 1 1,-17-3-2,19 2 1,-19-2 3,0 0 2,0 0 4,0 0 6,0 0-1,-77 0 8,35-6 3,-4 2-2,-15-7 12,-2 1-1,-2 1-5,3-1 7,-1-1-15,2 4 4,-1-3 5,0 3-9,-1 0 1,2 1-3,-2-1 2,5-1-4,-2 3 2,12 3-6,5-5 2,5 0-2,5 5 3,2-4-3,1 2 0,2 0-3,2-2 1,2 3 2,5 2 5,0-4-10,19 5 5,-29-5-5,29 5 5,-25-6-5,25 6 7,-17-3 5,17 3 0,0 0 4,-20-6-5,20 6-1,0 0 6,0 0-9,0 0-5,0 0 3,0 0 1,83-9-5,-18 10 3,7 2 4,11 0-6,15 5-2,2 4-11,0-2 0,-4 1 5,-5-1-1,-19-4-1,-4 1 4,-7 0-9,-14-1 1,-11-2 11,-6-3 4,-5 2-2,-4-2 8,-3 1 4,-18-2-5,22 0 5,-22 0-5,0 0 7,0 0-16,0 0 2,0 0 6,-73-11-5,32 5 4,-17-3-1,-3 2-4,-1 3 7,-2-2-3,-4-2 3,0 1-6,0-1 10,1 1 3,-1 0 0,5-4 1,0 4 1,4-2 4,-1 1-8,14 3 4,-12-6-7,15 4 0,7 2 8,4 0-7,2 0-1,4 1-4,4 1-1,3-2 2,0 3 1,19 2-3,-26-2 1,26 2 0,-25-5-1,25 5 1,-18-3 2,18 3-7,0 0-3,-17-4-4,17 4 1,0 0-1,0 0-1,0 0 2,0 0 4,53-9-2,-20 6 0,14 3 3,19 0 2,5 2-8,0-1 3,0 1-6,-1 0 6,-4 4-5,-3-1 2,-2 1-1,-13-2 7,-10 1-6,-7-2 5,-3-1-12,-3 0 0,-3 3-3,-8-4 1,-14-1 0,29 6-5,-29-6 9,18 2-1,-18-2 6,0 0 7,0 0-8,0 0 1,0 0-2,-65 1 2,32-2-1,-6-1 4,-6-1-4,-3 1 12,-22 1-1,4-2 2,-1-2 2,4 3-3,1-1-10,11-2 4,8 5 6,0 0-6,2-2 4,1 2-2,7-2-2,0 2-3,10-3 6,-2 1 5,2 1-8,3-1 6,20 2-1,-33-2 7,33 2-14,-26-2 1,26 2 8,-20-2 9,20 2-16,0 0 5,-23-1-3,23 1 6,0 0-6,-19-6 1,19 6-8,0 0 7,0 0-4,0 0 1,0 0-2,0 0 0,0 0 3,0 0 4,0 0-11,0 0 1,53-22 4,-35 20-7,2-1 6,2 3 9,-22 0-9,38 0-1,-38 0-3,26-2 2,-26 2 3,19 0-3,-19 0-1,0 0-1,0 0-4,19 2 4,-19-2 0,0 0 5,0 0-2,0 0 5,-66 10-5,41-8-2,-8 1-4,2 2 5,-4-3 5,-4 2-5,-1-1-1,-3-1 11,5 3-2,-4-3-11,8 0 2,-8 0 5,6-1 3,0 1 4,-1 1-8,4-3-8,-3 2 10,1-2-5,-1 2 6,3-2 6,0 0-14,-1-2 7,10 4-8,0-2 12,1 0-8,23 0 8,-34 0 9,17 0-8,17 0-3,-25 3-3,25-3 10,0 0-9,-28-3-6,28 3 15,0 0-10,-18-4-7,18 4 5,0 0-6,0 0 6,0 0-3,0 0 1,0 0 8,50-24-5,-27 22-2,8-3 9,10 0-11,22 1 8,2-1-10,3 2 7,-2-1-5,2-1-2,-2 1 1,-3 1 16,-1-1-7,-14 1-1,-6-2-5,-9 5 0,-5-2-1,-3 1 13,-4 0-5,-21 1-3,32-2 2,-32 2-6,21-3 0,-21 3-5,0 0 4,0 0-13,0 0-2,0 0 12,0 0 4,-63 12-5,38-6-7,-4 0 7,-9 3-4,0-3 8,-4 2 3,-16 0 1,10-2-3,-9 3-9,-1 0 6,10-1 5,6-1-2,1-2-3,1 3 2,7-4 6,4 1 1,-3-1-6,6 2-3,4-4-3,1 1 14,2 0 5,1 0-12,18-3 0,-30 4 2,30-4 0,-24 5 1,24-5-7,-22 2 12,22-2 8,-18 3-10,18-3-7,0 0 6,-20 4-16,20-4 0,0 0-20,0 0 18,0 0-3,0 0-8,0 0 11,0 0-5,0 0 4,0 0 11,78 5-10,-50-6-4,8 2 8,6-4-3,1 1 11,0 1-9,-7 1 5,-3-3 4,-1 5-6,-8-4-2,-2 2 15,-1-3-7,-21 3 6,30 0-3,-30 0-9,17 0 4,-17 0-2,0 0 12,0 0-16,0 0 4,0 0-5,-63 8 8,33-7-1,0 1 12,-3 1-16,3-3 17,-3 1-16,0-1 5,0 2-1,5-1 7,2 0-7,1-1 14,2 2-18,1 0 11,1 1 4,21-3-6,-32 1-3,32-1 2,-26 0-3,26 0 1,-18 0 2,18 0 3,0 0-5,-23 0 3,23 0-6,0 0 12,0 0-3,0 0-10,0 0 15,0 0-14,0 0-3,0 0 6,64-7 2,-29 6 1,14 0-1,22 0 4,7 1-7,3-2 9,2-1 0,-2 3-6,-2 0-8,-4 0 9,-6-1-4,-14 1 4,-12 1 1,-10 1 2,-7-2 7,-3-2 5,-4 2 5,-19 0-5,29 2-13,-29-2 14,0 0-6,0 0 0,0 0 9,0 0-10,-69 15 2,38-11-2,-9 1-4,-2 0 3,1 0-9,-2-1 6,0 3-3,-3-3 6,0-1 4,3 1-1,-2-4-1,4 5 3,6-5-16,0 3 9,2-1-8,3 0 4,0 1 13,7-3-8,0 0-16,2 2 15,21-2-11,-33 0 7,33 0 22,-25 2-24,25-2-1,-20 0-2,20 0-12,0 0 0,0 0 7,-23 0 10,23 0-17,0 0 12,0 0 8,0 0-12,0 0-6,66-4-2,-35 4 3,9-3 20,5 1-12,-2 2 1,1-2-3,-4-1 0,-7 1 2,-1-1 2,-9 2-7,-2-1 11,-21 2 2,33-1-7,-18 1 2,-15 0-1,0 0 0,25 1 4,-25-1-4,0 0-5,0 0 9,0 0 3,0 0-8,-70 20 10,44-18 5,-7 4-15,2-2 6,-9 0-4,0 0 11,-1 0 2,-1 1-10,-1 1 1,-1-1-5,1 0 2,-17 2 4,12 1 7,7-2-7,3-3 0,7 1-14,4 2 11,4-3-7,3-1-13,4-1 9,16-1-7,-30 5 4,30-5-3,-18 2 4,18-2-3,0 0 3,0 0 2,0 0-1,0 0 0,0 0 8,0 0-10,0 0 5,79-5-8,-44 3 4,8-1-2,3 0 9,17-3-3,1 5 5,4 0 2,-2-2-4,-9 3 10,-8-2-10,-4 2-11,-1 2-6,-2-1-6,-8 2-4,-2 1 1,-4-2 5,-5 1 1,-1-2 4,-22-1-1,29 3 11,-29-3-1,22 2 0,-22-2 2,0 0-4,0 0 2,0 0 5,0 0 9,-61 7-5,28-4 3,-9 0-2,-1-1 6,4-2-9,-6 2 2,2 0 14,2 0-8,-1 1-1,11-2 16,-2 2-19,3 0 6,4-2-6,2-1 3,3 2 0,1-1 3,20-1-3,-33 2 0,33-2 8,-25 3-7,25-3-2,-16 0 2,16 0 5,0 0-6,-23 3 3,23-3 4,0 0-7,0 0 0,0 0 4,0 0 6,0 0-4,0 0-3,0 0-8,67-6 0,-32 4 10,8 2 4,5 0-2,2 0-2,16-1 0,-10 0 4,10 0 7,-5-2-13,-6 0-1,-12-1 5,-3 1-7,-7 1 0,-4 2 10,-5-2 18,-3 0 22,-4 1 12,-17 1-18,28-5 5,-28 5-23,0 0 1,16-2 4,-16 2-14,0 0 8,0 0-12,0 0-8,0 0-4,-74 2 8,47-2 0,1 3-4,-4 0 0,-3-3-2,-2 2-1,-4-2-2,2 2-2,-4-2 4,5 2 9,1-2-12,0 3 6,2-1 0,0-2-5,7 1 6,1-2-1,2 2-12,-1 0 14,3-1-12,21 0 5,-33 3 8,20-1-5,13-2-9,-25 0-1,25 0 3,0 0-9,-30 1 11,30-1-9,0 0 2,0 0 8,0 0-12,0 0 3,0 0-2,0 0 6,0 0-7,0 0 11,78 3-8,-35-1 13,23-1-16,0-1 5,4 5 6,1-8-11,-2 3 6,2 0 1,-1 0 4,1 0 0,-7 0 2,-8 0 2,-11 3 10,-2-3-22,-10 0 18,-6 0 5,-3 0-8,-5 0 5,-19 0 7,29 0-1,-29 0 4,20-3-7,-20 3-2,0 0 1,0 0-4,0 0 2,0 0-9,-61-8 7,30 7 2,-2-2 6,-7 0-11,-5-1-3,2 0 3,0 2 0,0-3-9,-1 0 14,-1-3-8,4 2 12,-1-1-20,3-1 12,1-1-3,-1 0 2,11 4-8,-3 0-4,6-2 9,5 2-2,0-1-3,2 3 1,2-1 12,16 4-9,-27-10 9,27 10-8,-21-7 3,21 7-1,-15-5-5,15 5 6,0 0-20,-13-9 9,13 9 2,0 0-13,0 0 15,0 0-4,39-21-7,-14 14-13,8 4 6,-1-2 1,11 1 3,0-3-9,15-3-3,-12 6 20,-5-1 1,-1 1-6,-10-1 0,-2 3 4,-5 2 13,-2-3-1,-21 3-13,30-3 0,-30 3 3,27-3 11,-27 3-13,0 0 1,15-2 6,-15 2-3,0 0-3,0 0-2,0 0 3,0 0 0,0 0 12,0 0-6,0 0 1,-68-9-2,68 9-5,-33-3 4,11 0 0,-1 3 3,-7-4 0,-1 3 0,-6 1 15,4-2-19,-8 1 6,3 1-7,-5 0 3,7 0 2,3 1-6,1-1 6,1 2 0,8-2 0,3 1 0,-2 2-10,22-3-1,-31 3 5,31-3-11,-25 0 8,25 0-1,-18 0-7,18 0 12,0 0-5,0 0-4,0 0 2,-23 0 2,23 0 3,0 0-4,0 0 4,0 0 2,62-6-2,-27 3 7,7 0-8,22 1 15,5 2-14,4-2 1,0 2 5,3 0 4,-3 0 1,-4 0-16,-12 0 15,-14 0-3,-9 0 7,-4 2-7,-5-2 9,-4 0 3,-3 0 1,-18 0 5,27 0-17,-27 0 13,0 0 2,0 0-4,0 0 8,0 0-1,0 0-1,-79 8-18,47-8 12,-3 0-8,-1 1 6,-5-1 5,4 0-12,-7 0 1,4 2 6,0-1 5,6-1-4,-1 2-2,3-1-4,-1-1-9,10 1 9,2 0-3,1-1-2,20 0 12,-35 3-9,19-3-1,16 0-7,-24 0 5,24 0-10,0 0-4,-26 0 8,26 0-14,0 0 8,0 0 0,0 0 5,0 0 1,0 0-1,0 0 0,0 0 2,84 3-3,-56-3 1,5 3 3,10-2 8,2-1-9,0 1 15,1 1-15,2 3-2,12 0 2,-9-1 0,-5 0 7,-3 2-4,0-2-2,-3 1 4,0 0 0,-9 2 11,-1-3-13,-2-1 0,-8 2-6,0-3 3,-6 3 1,-14-5-4,22 4-1,-22-4-1,0 0 15,0 0-15,0 0 5,0 0-2,-40 21 22,12-16-15,-3-2 7,-11-1 12,1 3-7,-2-3 3,2 0-6,-1-2 2,8 3-2,2 2-4,1-5 2,6 1 8,3 0-14,3 0 6,19-1-5,-33 0-2,16 1 13,17-1-6,0 0-14,-30 0 14,30 0-7,0 0-7,0 0 7,0 0 0,0 0-1,0 0 9,0 0-13,0 0 5,73 2-10,-27-2 7,25 1 6,4 1-3,6-2-5,0 1-7,-2 1-1,-3-2 1,0-2 3,-6 2 1,-14 0 5,-10 2 3,-3-5 5,-10 3-10,-1 0-4,-9-2 9,-3 2 9,-20 0-15,31 0-4,-31 0 15,12 5-17,-12-5 1,0 0 7,0 0 2,0 0 25,-78 10-35,45-9 15,-3-1-3,-9 2-3,-1 1 6,-1-3 0,-17-3-4,9 1 4,7 1 4,-13-3-5,8 2 3,10-1-2,-1 2 9,4-2-7,7 1-3,-2 1 6,10 1-8,1-3-3,0 2 3,5-1 2,19 2-4,-32-2 4,32 2 1,-25-3-3,25 3-7,-24 0 11,24 0-3,-17-3 3,17 3-6,0 0 5,0 0-11,-23 0 4,23 0-2,0 0-1,0 0 4,0 0 4,0 0 1,0 0 0,0 0-4,71 11 0,-28-8 2,23 4 0,10-2 4,20 5 4,-15-6-11,17 4-2,-17-6 0,0 3-1,-2 1 10,-4-3-9,-8 2 1,-5 2 6,-11-4 3,-13 1-13,-8 1-1,-2-3-4,-7 0-3,-4 1 3,-17-3 6,20 5-10,-20-5 11,0 0 10,0 0 22,0 0-13,0 0 21,-68 2 0,33-2 8,-11-2-18,-1 0-8,-22-1 16,0-2-11,-3 3 9,3-3-2,1 5-5,-3-1-5,3 2-4,-1 1-2,6 1 4,8-3-6,11 2 6,1 3-2,8-3-15,-1 1 2,6-1 1,2 2-5,8-1-5,2-1-5,18-2-10,-33 5-6,19-4-4,14-1 12,-19 5-2,19-5-2,0 0 4,-15 8 8,15-8-2,0 0 3,0 0 5,0 0-6,48 12 1,-19-8 2,13 0 5,19 2 5,12-3-2,1 1 1,7 1-1,15 1-5,-15-3 4,-2 0 1,2-1-3,2 2 5,-2-1-5,-3-3-5,0 0 7,-7 2 8,-3-2-7,-17 0 11,-8 0-6,-10-2 4,-5 2 1,-6 0 22,1 0 2,-3-3 24,-20 3-6,31-2-21,-31 2 7,18-2-4,-18 2-6,0 0 11,0 0-18,0 0 10,0 0-20,0 0 10,-61-10-9,33 8-1,-4-2 0,-7 0 1,-6 0-2,-14-4-8,-3-2 15,-2 2-15,-2 1 8,1-2-8,-4 0-1,4 2 4,4-3 1,3 3 6,10 2-9,9 3-2,-1-3 7,8 4-1,-1-2-4,4 2-7,4 1 11,2 0-8,-1 0 3,1 0 3,23 0-11,-34 0 3,34 0 10,-30 1-10,30-1 2,-23 0 3,23 0 6,0 0 7,-23-1-16,23 1 1,0 0-4,0 0 7,0 0-5,0 0 1,0 0 3,0 0-7,0 0 4,92 4 17,-27 0-9,6 0-2,3 0-1,4 2-5,1 1 3,17 0-7,-18 0 9,15 0 15,-19-4-17,-1 3 0,-7-3 3,-3 0-1,-15 0 7,-10 0-11,-10 0-4,-3-1 6,-4-2 5,-4 2-2,-17-2 3,26 2-4,-26-2 2,0 0-5,0 0 2,0 0-4,0 0 8,0 0-2,-81-6-6,38 0 1,-18 0 1,-5 0 9,-2-2-12,-5 0 8,0-1-15,1 0 14,1 1 0,-1 2-5,3 1 10,4-2 1,3 2-13,10 0 4,9 1-11,4-1 12,4 0 10,4 3-9,1-3-8,3 1 3,6 1 7,1 1-5,20 2 1,-31-2-3,31 2 3,-29-5 3,29 5-3,-19-1-5,19 1 10,0 0-7,-25-2-1,25 2-2,0 0 16,0 0-15,0 0 8,0 0-10,0 0 4,0 0 10,0 0-9,71 6 2,-8-2 2,13 3-3,21 2 3,4-1-12,2-2 9,-1 3-3,-6 0-2,0-5 15,-17 1-12,-1-1 5,-5 1 3,-5-1-3,-5-1 1,-14 2-6,-11-3 2,-8 0 9,-5 0-1,-4 1 1,-2-3-9,-19 0 9,28 2 7,-28-2-13,0 0 1,0 0 1,0 0-5,0 0 4,0 0 0,-76-11 2,33 3-9,-22 1 9,-3-2 12,0-3-7,-3 5-11,-1-2 7,-1-1-8,-3-1 14,1 4-14,1 1 13,0 1-8,1-1-1,3 1-4,3 3 14,14 2-19,6-5 12,3 5-6,6 0-6,3 0 0,0 0 8,4 0 1,6 0-8,2 0 1,1 0 2,22 0-11,-33 0 16,33 0-17,-26 0 16,26 0-5,-20 0 1,20 0-1,0 0-11,0 0 4,-22 0 1,22 0-2,0 0 3,0 0 5,0 0-1,76-2-6,-29 2 6,27-3 1,2 3-5,7 3 10,19-3 21,-19-3-29,1 6 13,1-3-10,-4 2 2,-2-4-13,-4 2 20,-4 2-6,-5-2-8,-13 5 7,-10-5 4,-8 2-11,-4-2 5,-8-2-11,-5 2 7,-18 0 0,33 2 0,-33-2 0,24 0-3,-24 0 3,0 0-5,0 0 9,0 0 6,0 0-3,0 0-3,-85-5 1,42 1-2,-16-3 7,-4 0-6,0 2-2,-3-2 3,0 1-1,3-2 2,2 1-2,9 2 14,13-1-10,-3 4 16,8-1-20,6 2-6,3-2 12,3 0-6,2 2 6,20 1 3,-33-2-3,33 2-3,-24-5 2,24 5 12,-17-2-19,17 2 7,0 0 1,-13-12-5,13 12 7,0 0-11,0 0 12,33-20-19,-8 14 13,8-3 4,6 4-18,21-2 14,3-3-8,1 6 0,2-3 3,2 2 8,-7 1-1,-4 1-7,-13-2 2,3 5-5,-4-4 10,0 1-8,-9 1 6,-2 1 0,-6-1 6,-1 2-3,-2-2 3,-1 0-6,-3 2 5,-19 0-3,32-5 4,-32 5 2,26-1-2,-26 1 25,19-3-14,-19 3-10,0 0 0,24 0 3,-24 0 12,0 0-12,0 0 6,0 0-18,14-6 4,-14 6-8,0 0 13,0 0-2,0 0-11,-65-13 12,25 8 7,-3 0-10,-24 0 4,-5-1-6,-2 1-7,-2 1 1,2-2-8,-1 4 17,4 0-8,3-3 2,5 2 1,14 2 2,9 1-18,7-1 16,5 0 4,3 1-5,4-1 12,-1 1-10,22 0-6,-30-2 12,30 2-11,-24 2-4,24-2-3,0 0 6,-29-2 7,29 2-2,0 0-9,-19-3 13,19 3-10,0 0-2,0 0 7,0 0-1,0 0-9,0 0 7,0 0-4,0 0 9,92 5-14,-57-3 17,8-1-2,2 0-13,3 2 12,-2-3-3,3 5 1,-6-7 1,0 2 6,0 2-7,-11-4 0,1 2 1,-8 0 13,-4 0-10,1 0-1,-22 0 4,34-3 6,-34 3-2,24 3-6,-24-3 3,19-3-6,-19 3-3,0 0 8,27 3-4,-27-3 1,0 0 1,16 2-9,-16-2 7,0 0 2,0 0-9,0 0 8,0 0-11,0 0 6,0 0 6,-52 12-10,22-10 17,-7 0-12,-7 0 10,-21-2-2,1 1-1,8-1-7,8 0-1,5-1 1,0 1-7,0 0 15,8 0-4,3-2 1,6 4-12,3-4 6,1 4 6,22-2-12,-33-2 4,33 2 3,-28 0 2,28 0-9,-23 0 8,23 0-3,0 0 6,-25 0 10,25 0-12,0 0 3,0 0 11,-25 0-23,25 0-2,0 0 7,0 0-1,0 0 5,0 0-19,0 0 15,0 0 1,52 16 7,-21-10-7,10-1 0,17 2 5,5-1-7,7 1 5,-1 0-2,5 0-1,3-2 11,-3 3 1,-1-2-15,-2 0 3,2-2 14,-6 0-16,-4 0 4,-2 2-1,-14-4-2,-9 3 8,-7-3-10,-6 1 1,-4-1 5,-1-2 11,-2 2 0,-18-2-12,29 2-7,-29-2 9,21 3-2,-21-3 12,0 0-8,0 0-3,0 0-5,0 0 0,0 0 5,0 0 5,0 0-2,-74 5 2,31-6-11,-4 1 6,-19-2-7,-2 4 1,-1-2 12,-2 3-10,-4-2 1,4 0 4,2 3-1,6-1-8,13-2 8,9 2 2,8-2 3,3 1-2,0 0-5,6 1 15,5-3-20,19 0 3,-31 3 5,31-3 6,-26 0-3,26 0 13,-22 0 6,22 0 5,0 0-11,-21 0 4,21 0-7,0 0 4,0 0-3,0 0-3,0 0-3,0 0-7,69-17 2,-36 13-8,8 2 4,19-5 6,-7 3-2,6-2-4,-6 3 0,-6-2 0,16 3-4,-12 2 8,-12-5-10,3 3 9,-7-1-12,-6 1 11,-4 1 7,-3-2-5,-4 0 14,-18 3 3,31-2-7,-18-1 13,-13 3-10,0 0 4,19-4-6,-19 4 1,0 0 3,0 0-9,0 0 1,0 0 3,-65-14-10,35 8-2,-1 4-2,-2 0 10,-8-3-22,-1 2 10,-1-1 2,-1 2 4,-18-5-6,11 4-2,5 1 8,1-1-6,-1 0-1,3 3 7,2-6-3,6 6-1,5-2-7,4 2 10,2 0-4,3 0 4,21 0-1,-38-2-6,23 2-5,15 0 11,-25-3-12,25 3 7,-20-3-5,20 3-2,0 0-6,0 0 9,0 0 2,0 0-5,0 0-3,0 0-2,0 0 18,70-8-3,-30 6 1,4-1-4,1 3-7,18-3 3,-1 0 7,-7 1 4,-7 1 0,0 1 1,-5-5-13,-7 5 7,-6 0 5,0-3-4,-4 2 12,-6 0-6,-2 1 3,-18 0 3,30-2 11,-30 2-9,23-2 8,-23 2-6,20-3-8,-20 3 5,0 0-1,25 0-2,-25 0-7,0 0-9,0 0 6,0 0-1,0 0-5,0 0 0,0 0 2,0 0 7,0 0 0,0 0-5,-79 15 8,37-11-7,-19 1-1,-7 1-8,-1-1 8,-1 0 0,3 2-10,2-2 12,5 2-7,1 3-1,13-4 8,6 1 5,0 0-4,6 1-5,4-4 7,3-1-8,3 3-3,4-1-14,5-1 3,15-4-15,-28 6 1,28-6 5,-22 4-19,22-4 10,-16 5-9,16-5-3,0 0 2,-17 5 2,17-5 18,0 0-6,0 0 13,0 0-9,0 0 6,0 0 2,56 16-6,-26-12-1,2 0 4,7-2 2,3 1-1,-8 0 0,-2 0 2,-3 0 11,-5-1 12,-3 0-10,-1 0-6,-20-2 0,28 3 5,-28-3 9,20 5-13,-20-5 5,0 0 5,0 0-6,0 0 9,0 0 4,0 0-8,-51 36 8,24-25-6,-6 0-8,-2 0 10,1 4-7,-11-1 1,4 1-3,-9 1 4,10-1 7,-8 3-5,-3-4 9,11-2-9,2 0-2,4 0-2,-1-3 4,2 2 3,5-3-2,3 3 1,2-4 1,5-1-2,1 0-1,1 2-1,16-8-4,-24 6 8,24-6-10,-18 5 6,18-5-1,0 0-5,-11 9 9,11-9-3,0 0-2,0 0 2,0 0 1,0 0 4,0 0 1,51 5-2,-26-7-3,4-1-1,3 0 6,9 0-4,4-2-9,-2 2 7,18-6-3,-8 6 11,7-5-13,-11 5 16,-6-1-10,-11 1-6,-3 1 14,1-2 4,-8 3 11,-3-2-8,-19 3 5,29-4 5,-29 4 8,19 0-14,-19 0-2,0 0-11,0 0 10,0 0-9,0 0-6,0 0 7,-64 20 15,44-14-24,-5 3 9,0-4-1,1 4-4,0-2 5,0 0 1,1 0-8,3 1 4,1-2 0,0-1 1,-1 2 4,0-2-1,0 2-12,-3 1 7,1-2 1,3-1 4,-8-1-9,7 1 15,0 0-12,1 0 3,0-1-8,19-4 5,-28 6-8,15-3 18,13-3-14,-20 3 3,20-3 1,0 0 1,-21 6 1,21-6 0,0 0-6,0 0-1,-17 6 4,17-6-2,0 0 6,0 0 0,0 0 2,0 0-7,0 0-4,0 0 6,0 0-5,0 0 3,0 0 2,0 0 0,73-5 4,-73 5-8,26 0 6,-26 0 0,22-1-1,-22 1-9,0 0 5,25 0-4,-25 0 14,0 0-7,20-1 5,-20 1 3,0 0-15,0 0 15,0 0-14,0 0-1,21 0 1,-21 0 1,0 0-3,0 0 8,0 0-2,0 0 10,0 0-9,0 0 1,0 0 0,0 0 16,0 0-14,0 0-7,0 0 3,0 0-3,0 0-8,0 0 13,0 0-8,0 0-1,0 0 6,0 0-3,0 0 2,0 0-4,0 0 20,-21 40-6,21-40-6,0 0 2,0 0-4,0 0 5,0 0-1,0 0-2,0 0 3,0 0 2,0 0-5,46-29-10,-35 23 14,-11 6 2,20-10-4,-6 3-5,-14 7-6,21-14 13,-13 9-11,-8 5-8,17-11 17,-17 11-5,15-6 11,-15 6-15,0 0 9,15-10 0,-15 10-7,0 0 8,0 0-5,0 0 4,0 0-14,13-8 4,-13 8-5,0 0-14,0 0-17,0 0 12,0 0-5,0 0-2,0 0 2,0 0 6,0 0 11,0 0-10,0 0 12,0 0-4,0 0-15,0 0-20,0 0 5,0 0-8,0 0-11,0 0-97,-51 0 55</inkml:trace>
          <inkml:trace contextRef="#ctx0" brushRef="#br0" timeOffset="31531.295">2722 3928 876,'15'-6'-15,"-6"0"15,-9 6 19,0 0-11,0 0 8,17-4 1,-17 4 26,0 0 8,0 0-4,0 0 10,0 0-4,0 0-5,-56 12-3,38-5 4,1-2-7,-1 2 7,-2-1-17,-5 1-2,0 0-11,2-2 9,-3 3-14,-1-2 16,-1 1-5,-3-2 7,3 2-10,-4-3 17,2-1-8,1 2 11,6-3 3,1-1 5,2 2 0,20-3 0,-33 3-11,18-2 12,15-1-14,-21 2 12,21-2 1,0 0-11,0 0-5,-20-12-20,20 12-17,0 0-18,0 0-15,43-40-12,-22 26-25,4-3-14,2 0-11,4 3-2,1-3 10,-1-1-5,-1 4 8,1-1-1,2 0 6,-8 6 16,1-1 3,-1 0 3,-2 1 29,-8 4 26,0-1 33,-15 6 7,20-9 11,-20 9-1,0 0 7,15-6 28,-15 6-4,0 0 2,0 0-7,0 0 1,0 0 0,0 0-12,0 0-8,-66 21-5,48-14-8,-1 0 2,-4 3-5,0-1 3,-2-2-9,0 3-12,1-4 7,-4 4-1,3 0-9,-2-3 6,-1 3-13,3-4 1,1 0 5,2-3 5,2 2-3,2 0-8,18-5 7,-30 5-4,19-2 3,11-3 0,-22 6-11,22-6 10,-15 3-6,15-3-11,0 0 10,0 0-2,0 0 4,0 0-25,0 0-9,0 0-26,55-17-17,-29 9-14,1-1-11,6 1-12,-2-3 12,1 2-1,-3 0 12,-2 0 3,-4 4 5,-3 0 27,-4 0 30,-1 1 22,-15 4 16,23-10 8,-23 10-12,19-5 9,-19 5 9,0 0 6,0 0 6,0 0-8,0 0 20,0 0-15,0 0-11,0 0 6,0 0-4,0 0 0,-60 21 0,44-16-8,-4 2 1,0-5-2,-3 6-9,-2-6 4,-1 5 1,-1-4-2,-3 1-2,4 1-14,-1-1 5,3-1 8,0-1-7,3 0 0,3 1-1,-2 0-1,20-3 5,-32 4-11,32-4 3,-24 1 5,24-1-1,-19 1 0,19-1-1,0 0 0,0 0-2,0 0-1,0 0-15,0 0-24,0 0-8,0 0-5,37-26-26,-16 17-4,4 2-9,0 0 6,1 2 3,-1 0 2,-2-2 2,2-1 10,-7 2 6,-1 4 9,-17 2 27,26-7 28,-26 7 8,19-5 10,-19 5 6,0 0-2,14-2-7,-14 2 18,0 0 1,0 0 11,0 0-2,0 0-1,0 0-6,-71 9 0,48-4-8,-3-3-3,-4 3 12,-1-1-6,-6 1-14,-1 0 6,0 0-10,-3-2-5,-1 0 5,-1 5-2,-1-3-7,-1 0 1,-16 1 1,11-1-7,11 0 10,-3-3-4,3 2-1,7 0 0,2-1-6,6-2-1,4 3 7,0-1-10,20-3 0,-32 3 4,18-3 0,14 0-2,-22 2 6,22-2-4,0 0-9,-26 2-1,26-2 6,0 0-10,-15 5 3,15-5 0,0 0-3,0 0 9,0 0-6,0 0 4,0 0 0,0 0 0,0 0-1,43 28-3,-30-24-3,-13-4 1,30 5-15,-15 0-5,1 1-1,1-1-3,-17-5 1,28 7 3,-18-4-9,-10-3-4,21 9 10,-21-9 17,13 8-12,-13-8 10,10 11 8,-10-11-10,0 0-4,2 21 9,-2-21-2,0 0 8,0 0 10,-15 29-15,15-29 7,-13 17-14,6-10 11,7-7-3,-13 11 4,13-11 10,-13 10-4,13-10 5,0 0-1,-15 12 12,15-12-4,0 0 0,-13 10-7,13-10 17,0 0-14,-15 8 6,15-8-15,0 0 0,0 0 16,-15 7-10,15-7-6,0 0 0,0 0-3,0 0 3,0 0-3,-12 10 8,12-10-5,0 0-10,0 0-3,0 0 16,0 0-8,0 0 10,0 0-13,0 0 9,0 0 5,0 0-1,0 0-1,0 0-1,0 0 5,0 0-13,0 0-5,42-32 13,-42 32-8,10-10 2,-10 10 10,10-10-14,-10 10 6,14-13-9,-14 13-3,0 0 2,14-10-6,-14 10 0,0 0-4,0 0 10,13-10 1,-13 10-5,0 0 0,0 0 1,0 0 10,0 0-7,0 0 8,0 0 10,0 0-15,0 0 2,0 0 2,0 0 6,0 0-7,0 0 1,0 0-1,0 0 0,0 0 15,0 0-6,0 0 1,-40 31-1,40-31-5,0 0-3,-16 12 2,16-12 4,0 0-2,-14 9 4,14-9-1,0 0 5,-11 8-5,11-8 2,0 0 10,0 0 3,0 0 1,0 0-2,0 0-1,0 0 11,0 0-13,0 0-10,0 0 3,0 0-8,0 0 1,0 0-14,54-4-20,-35 0 9,-1 1-13,2-3-4,1 1-19,1 0-7,-1 0-9,-1 0 12,0 2 10,-2-1-5,-1-2 26,-3 3 25,-14 3 19,24-6 23,-24 6 11,21-8 14,-21 8 3,0 0 21,18-4-22,-18 4-10,0 0 1,0 0-11,0 0-11,0 0 7,0 0-21,0 0 9,0 0-3,0 0-4,0 0 2,0 0-3,0 0 9,-66 20-8,51-17 7,15-3 8,-36 8 15,16-7 13,0 0-6,0 3 7,1 1-1,19-5-8,-34 2 6,20-2-3,14 0-1,-24 5-7,24-5-5,-19 2-1,19-2-7,0 0-3,-25 1-4,25-1 7,0 0-9,0 0-10,0 0 4,-22 0 2,22 0-9,0 0-30,0 0-15,0 0-22,0 0-20,68-22-8,-46 16-4,4 2-9,-3-1 3,4-1-2,-3 1 12,-4 1 11,-2 1 13,-3 0 0,0 1 2,-15 2 15,22-5 25,-22 5 9,0 0-2,25-3 21,-25 3 0,0 0 13,0 0 13,0 0-14,0 0 17,0 0 0,0 0 4,0 0 13,0 0-4,0 0 2,0 0 2,0 0-10,0 0 3,-65 13-4,47-10-7,-2-1-3,-3 0-4,-2 0-5,2 1 1,-4 2-4,4-3 1,2 2-13,1 0 10,-2 0 4,3 0-9,0-2 7,19-2-7,-29 8-4,29-8-11,-22 4 15,22-4-8,-18 5 0,18-5-6,0 0 8,-17 5-9,17-5-1,0 0-8,0 0 2,0 0-8,0 0-20,0 0-21,63-17-21,-35 11-7,2 1 1,7-2-9,-1 1-6,0 0 14,1 1-6,-6 5 3,-1-4 8,0 1 5,-7 0 10,-3 1 17,-4 2 23,-1 0 33,-15 0 9,25-2 6,-25 2 5,0 0 1,0 0 8,0 0-1,0 0 4,0 0-6,0 0 22,0 0 7,0 0-9,0 0-7,0 0 1,0 0-1,-53 24-14,36-22 10,17-2 0,-34 5 2,12-2 2,1 0-5,-1 0-5,-3 0 15,-3 0 0,3 0 0,4 0-1,-4-1-10,0-2 2,4 2-1,-1-2-6,22 0-3,-36 0-2,21 3 0,15-3-2,-26 2-8,26-2-2,-22 1 1,22-1-3,0 0-2,-23-1 3,23 1-8,0 0 4,0 0-7,0 0-6,0 0-25,0 0-12,0 0-21,0 0-32,43-35-12,-20 25-13,4 4-8,-1-2-1,1 0 9,1 2 4,-4-3 13,-4 4 8,-2-2 17,-3 4 42,-15 3 22,25-7 42,-25 7 16,18-4 8,-18 4-1,0 0-5,14-8 7,-14 8-4,0 0-12,0 0-2,0 0-5,0 0-1,-38-18 1,38 18-4,-34-6 5,16 0 12,0 1 5,-3 0 1,-1 1 4,-6-4 0,-2 1-14,-8-1 0,-2 0-2,-16-4-6,0 1 2,1 2-5,11 2-3,2 0-5,4-3-3,2 3-3,0 0-2,8 1 2,-1-2 0,5 3-6,2-2 3,2 2-9,0 0 4,4 1-5,1-1-3,2 1 1,13 4 6,-25-6-2,25 6-1,-17-6-3,17 6-1,-14-4-1,14 4 0,0 0-3,-17-3 0,17 3-2,0 0-1,-15-5 3,15 5-6,0 0 3,0 0-4,0 0 2,-13-5 0,13 5-11,0 0 4,0 0-6,0 0-6,0 0 1,0 0 1,51-5-13,-28 3-7,5 2-17,7 0-6,10 2-24,-1 1-6,3-3-13,-1 0 3,-3 2 5,-8-2 7,-2 0 26,-8 2-2,-1-2 5,-4 3 5,-1-3 5,-19 0 7,29 3 2,-29-3 26,18 4-4,-18-4 8,0 0 17,0 0 11,0 0 5,0 0 11,0 0 6,0 0 9,0 0 7,-61 17-2,40-15-3,-2-4 4,-2-1-4,-5 3 7,4-3 7,-6-3-7,2 2-12,-1-1 1,-5-3-4,6 3-6,-5-2-5,-1-1 2,-2 0-6,3-2 0,0 4-7,1-4 0,-1 1 1,0 3-10,7 0 4,-3 1-2,1-2 5,-2 5-7,-6-5-3,0 2-4,2 2 3,4-1 3,4 2-9,5 0 14,-2 1-10,6-1-2,4 1 1,0-2 7,15 3-6,-27-2 1,27 2-15,-19-1-2,19 1-8,0 0 3,0 0-8,0 0-5,0 0 6,0 0-4,0 0-5,38 21 17,-10-14-3,8 0 14,15 10-1,-8-7-13,9 3-23,-9-1 1,-4 0-7,-4-1 13,-2-4 0,0 3 3,-10-2-3,2-1 7,-7-1 3,-3 0 0,0 0 1,-15-6 5,23 4 2,-23-4 3,18 8-2,-18-8 3,17 7 9,-17-7-7,0 0 11,18 6 0,-18-6 12,0 0 21,0 0 2,13 6 17,-13-6-7,0 0 8,0 0-13,0 0 5,0 0-4,0 0-7,0 0-4,-66-5-3,48 4-2,-5-2-2,0 2 9,-5 1-17,3-2-1,-7 2 3,3-3-9,-3 1 12,4 2-2,-3-2-11,7 2 2,-4 0-1,4 0-2,0 0-1,3-3-4,1 3 9,4 0 7,16 0-2,-32-2-13,19 2-2,13 0 3,-23 2 13,23-2-13,-18-2 8,18 2-10,0 0 2,-24 0-2,24 0-4,0 0 5,0 0 7,-21 0-1,21 0-5,0 0-10,0 0 9,0 0-8,0 0-4,0 0-2,0 0 11,0 0-3,0 0-18,0 0 9,0 0-12,79 12-15,-46-9-20,-1 1-4,-1 0 3,-1 1 1,-4 0 9,-1-1 15,-3 1-18,-4 0 12,-3-5 13,0 2 5,-4 3 0,-11-5 5,20 5 9,-20-5 5,0 0 10,0 0 8,0 0 14,0 0 0,0 0-3,0 0 8,0 0-3,0 0 2,0 0 7,0 0 4,-68-5 8,48 0-14,-1-2 10,1 0-7,-5 2-3,4-1-1,-6 0 0,3-3 2,-1 5-17,-2-4 1,4 6 7,2-3-9,1 1-4,0 1-10,2-1 10,5 2-7,13 2 4,-27-6-3,27 6-4,-20-3 4,20 3 4,-15-3-13,15 3 7,-13-5-2,13 5-5,0 0-2,-16-5 13,16 5-10,0 0 4,0 0 2,-17-2-2,17 2 1,0 0-2,0 0-7,0 0-6,0 0-8,0 0-5,0 0-9,0 0 2,0 0-2,0 0-10,0 0 9,0 0 3,38-15-11,-16 14 5,-1-2-3,2 3-1,2-2 4,0 2-4,-2 2 15,-5-2-4,0 0 4,-3 1 3,-15-1-2,28 2 3,-28-2-3,19 0 10,-19 0-2,16 1-2,-16-1 17,0 0-7,20 1-2,-20-1-3,0 0 5,0 0 7,0 0 10,0 0 9,0 0 2,0 0 4,0 0 6,0 0 1,-51 8 15,32-7 1,-2-1-17,-2 2-9,0-2 9,-4 3-2,-1-3-4,2 2-6,1-2 4,2 0-4,1 0-1,2 2-1,20-2 2,-33 3-7,22-3-6,11 0 7,-22 0-6,22 0-2,-18 3 10,18-3-6,-17 2 1,17-2-7,0 0 0,0 0-7,-21-2 1,21 2 2,0 0 7,0 0-6,0 0-7,0 0 6,0 0-4,0 0-6,0 0 3,0 0 0,0 0 11,0 0-3,0 0 0,55 6 4,-29-4 4,2-1-16,7 2-9,6 1-16,1-2-9,2 1-13,-1 1-5,0 1 6,-3-1-12,-5-1 8,-4 2 7,-3-3-2,-6 0 16,-4-2 2,0 3-3,-1 0 8,-17-3 1,24 3 15,-12-2-4,-12-1 19,0 0 9,20 2 0,-20-2 2,0 0 1,0 0 15,0 0 1,0 0 3,0 0 11,0 0-3,-43 10 1,43-10-1,-37-1-7,14 1 25,-3 0-10,1-2-1,-5 1-3,2-2 6,-2 0 8,2 1-9,0-2 10,2-2-19,-1 4 21,6-3-18,1 2-1,2 1-7,-1 0-3,5 0 3,14 2-10,-25-6 4,25 6-4,-18-3-10,18 3 5,-17-1 1,17 1 5,0 0-12,-17-2-4,17 2-8,0 0-7,0 0-7,0 0-13,0 0-11,0 0 6,0 0-3,0 0-3,0 0 5,0 0 7,0 0-18,77 0-14,-46 0-12,5-2-5,-1 1-6,6-2 4,-7 0 0,-1 2 13,-9-1 5,0 0 10,-3 0 18,-4 2 16,-1-2 18,-16 2 10,27 0-5,-27 0 5,14-3 2,-14 3-1,0 0-3,0 0 9,0 0-9,0 0-3,0 0-2,0 0 4,-41 17 6,41-17-5,-31 4 15,16-2-3,-7-1 6,1 2 2,1-2 3,-2-2 14,-1 2 2,0-2 2,0-2 5,0 3-5,1-3-7,3 3 11,2-2-3,17 2 1,-30-1-12,14 0 7,16 1-16,-22-2 2,22 2-8,-20-3-4,20 3-1,-16-3-8,16 3-6,0 0 12,-17-1-7,17 1-6,0 0 0,0 0 3,-18-1-8,18 1-4,0 0-1,0 0 2,0 0-9,0 0 6,0 0-1,0 0-2,0 0-7,0 0-7,0 0 5,63-2-11,-40 3 4,5 1-13,4 2 1,-3-1-14,3 3-5,-4-1-9,2-1 4,-1 3-7,0-2 10,-6-2 12,0 1-1,-3 1 3,0-1 4,-2-1 8,-3-1 5,-1 1 6,-14-3-4,22 4-2,-22-4 6,20 3 1,-20-3 6,18 1 7,-18-1 0,0 0 1,15 2-4,-15-2 2,0 0 2,0 0 2,0 0-1,0 0 10,0 0 4,0 0-2,-35 18 7,19-15 1,-1-3 11,-1 2 6,18-2 10,-40 7 5,20-6 0,-1 2 0,1-2-9,-1 1 3,21-2-7,-38 1-2,19 0-4,19-1-4,-29 0-6,29 0-7,-29 2 2,29-2 2,-19 2 1,19-2-3,0 0-2,-22 1-9,22-1 2,0 0-8,-16-1-6,16 1-4,0 0 4,0 0-2,0 0-5,0 0 1,0 0-1,0 0-9,56 4-17,-23-4-14,12-1-16,-1-2-8,24 0-20,0 0-33,5-2-192,3 5 101</inkml:trace>
          <inkml:trace contextRef="#ctx0" brushRef="#br0" timeOffset="26424.6214">2890 3896 627,'20'-1'-5,"-20"1"23,0 0 3,17-8 1,-17 8 10,0 0-5,0 0-4,0 0-2,0 0-2,0 0 0,0 0-3,0 0 1,0 0 13,0 0 4,0 0 7,-80 7 17,56-4-6,-5 2-8,1 0-3,-1 0 0,-8 4 0,2-2-2,2 1-9,2 2-3,-2 0 4,6-2 15,-1 2-27,2-2-2,1 1-3,0 1 12,2-3-12,3 0-10,2-2 3,3 2 2,0-2-6,15-5 13,-25 11-12,25-11 3,-16 5-4,16-5 0,-15 5 2,15-5-7,0 0 4,0 0 2,0 0 2,0 0-6,0 0-6,0 0 0,0 0-34,0 0-14,68 0-17,-42-8-14,2 4-14,5-8-6,-1 2 1,-6 2-220,9-5 101</inkml:trace>
          <inkml:trace contextRef="#ctx0" brushRef="#br0" timeOffset="26111.6459">2652 4003 85,'0'0'0,"0"0"-20,0 0 36,0 0-4,0 0-10,0 0 4,0 0-2,0 0-10,-26 5 8,26-5-4,0 0 8,0 0-3,0 0 1,0 0 6,0 0 4,-22 3-2,22-3 13,0 0 6,0 0-6,0 0 8,-20 3-5,20-3 3,0 0 8,0 0 4,-21 3 6,21-3-10,0 0 7,-22 2 1,22-2-9,0 0-2,-19 3 7,19-3-9,0 0 4,-24 3-10,24-3-3,0 0 3,-18 2-4,18-2-12,0 0 12,-18 4-10,18-4 1,0 0-13,0 0 5,0 0 0,-23 4-2,23-4 0,0 0-10,0 0 8,0 0 4,0 0 2,-18 6-8,18-6 4,0 0 1,0 0-5,0 0 1,0 0-5,0 0 8,0 0-5,0 0 6,0 0 5,0 0-18,0 0-2,0 0-23,59-14-19,-41 7-11,6 0-14,-1-1-12,5-1-139,-2 0 71</inkml:trace>
          <inkml:trace contextRef="#ctx0" brushRef="#br0" timeOffset="37260.4725">1971 4265 452,'13'-5'-2,"-13"5"19,17-4 27,-17 4 2,0 0 15,0 0-7,18-5 1,-18 5-12,0 0-8,0 0-5,0 0 1,0 0-12,0 0 10,0 0-5,0 0 0,0 0-14,0 0 4,-70 5 3,70-5 0,-31 6 7,11-2 8,0-1 16,-1 2-5,-1-3 5,-3 5 22,4-5-2,1 4-17,0-3 7,2-2-1,0 4-13,18-5 7,-27 5-11,27-5-5,-23 2 1,23-2 0,-16 2-12,16-2 8,0 0-11,-18 3-4,18-3-9,0 0 2,0 0-7,0 0-4,0 0-13,0 0-8,0 0-11,59-21-16,-36 13 3,0 1-1,4 0-6,-2 1 3,1-1 0,2-1 3,4-1-5,-4-1-1,-2 1-2,1 2 3,-1-2 2,-1 1 10,-2-1 4,-5 4-1,-1-2 15,-17 7 7,28-11 22,-17 8 11,-11 3 11,20-10 21,-20 10-3,14-9-17,-14 9-1,0 0-8,0 0-9,0 0 1,0 0 0,0 0 4,0 0-6,0 0 1,-52-9-4,52 9 5,-39 2-2,12 2 6,-4 2 1,1-4 13,-5 2 16,2 0 3,0-1 6,2 0-13,-4-1 3,5 0-2,0 1-4,2 0 5,3-1 4,1-1-3,2 0-10,22-1 7,-33 1-10,17-1 1,16 0-6,-29 1-5,29-1 2,0 0-4,-26 2 2,26-2-2,0 0-6,-21-3 6,21 3-4,0 0-6,0 0-2,0 0-15,-10-12-9,10 12-6,0 0-18,0 0-5,38-22-13,-22 14 1,-1 1 2,0 1-4,1-1-5,-1 0 17,-15 7-7,23-10 11,-23 10 7,17-2 5,-17 2 2,0 0 19,20-10 3,-20 10 0,0 0 0,0 0-1,0 0 14,0 0 5,0 0 17,0 0 0,0 0 14,-65 8-12,65-8-1,-43 2 2,20 0-1,-3 3 5,-6-2-5,4-1 5,-5-2 8,0 4-5,-10-3-6,2 2 4,-4-2-7,2 1-1,2 2-2,6-3-6,0 0-5,4 0 11,-1 1-12,8-1 10,2 1-12,1-2-1,21 0-5,-33 3 6,18-3-9,15 0 1,-23 1 2,23-1-1,0 0-2,-29 0 1,29 0 2,0 0-5,0 0 3,-21-1-2,21 1-5,0 0-6,0 0 4,0 0 5,0 0-12,0 0 6,0 0-10,0 0-2,71-18-16,-46 15-13,6-2-20,2 1-3,5-2-31,4 4-18,-1-3 5,0 0-14,1 2-8,-4-1 9,-7 2 3,-1 0 28,-7-1 7,0 1 28,-6 2 33,-17 0 16,33-2 23,-33 2 5,21-1 10,-21 1-18,0 0-3,0 0 8,0 0 18,0 0-4,0 0 20,0 0 9,0 0 5,0 0-4,-74 10 0,51-7-6,-5-3 4,-2 2-9,0 0 4,0-1 2,2-1-2,2 0-6,-4-1 4,0 1 12,4-1-23,1-2 6,0 2-1,2-1 1,0 0-12,0-1-1,1 1-5,1-1-6,21 3 8,-30-6-15,17 3 8,13 3-3,-23-2-11,23 2 0,0 0 1,-25-4-3,25 4-8,0 0-8,-18-3-5,18 3-2,0 0 4,0 0 4,0 0-11,0 0 0,0 0-6,0 0-22,0 0 7,66-3-16,-43 3-10,8-2-2,1 0-2,-1-1 7,-1-1-6,1 4-2,-2-5 9,-3 3 7,-6 2 3,0 0 1,-20 0 11,33-1 6,-20-2 9,-13 3-3,23 0 4,-23 0 8,0 0 6,25 3-3,-25-3 7,0 0-2,0 0 6,0 0 8,3 15 4,-3-15-6,0 0 8,0 0 1,0 0 14,-30 19 11,30-19 5,-24 9 10,24-9 15,-25 6-12,10-3 5,15-3-4,-26 6 4,26-6-15,-24 3-4,24-3-11,-18 6 11,18-6-15,0 0 1,-21 2 2,21-2-8,0 0 0,0 0-9,-19 2-2,19-2-17,0 0-8,0 0 9,0 0-13,0 0-19,0 0-4,0 0-16,57-18-13,-37 14-14,3-2-7,1 0-6,3 0 12,-2 2 10,-4-4-6,-3 6 7,-1-3 20,-17 5 28,26-6 23,-26 6 17,20-3 7,-20 3-2,0 0 5,0 0-5,0 0 5,0 0 5,0 0 7,0 0 4,0 0 8,-56 16-1,36-16 7,0 3 13,-1 2-14,-1-3 11,-2 0-12,0-2-6,1 0 6,2 3-6,-2-3 7,23 0-3,-42-3 0,27 1-13,15 2 6,-31 0-10,31 0 9,-26-2-16,26 2 2,-19 0 4,19 0-7,0 0-1,-21-2 8,21 2-11,0 0-3,0 0-2,-22-6-9,22 6 3,0 0-17,0 0-5,0 0-19,0 0-23,0 0-9,0 0 3,0 0-4,40-37 1,-23 30-4,-1 0 13,1 2-3,1 1 5,-18 4-3,28-8 15,-28 8-1,23-6 6,-23 6 5,18-3-5,-18 3 19,0 0-9,20-5-1,-20 5 6,0 0-1,0 0 4,0 0 2,0 0 17,0 0 2,0 0-4,0 0-1,0 0 18,0 0-1,0 0-2,0 0 8,0 0 4,-48 23 6,48-23 6,-21 8 9,21-8-8,-28 4-1,13 1 15,15-5-1,-28 2 3,28-2-6,-27 8 5,27-8-15,-25 0 8,25 0 3,-20 0-6,20 0 6,0 0-10,-24 0 6,24 0-11,0 0 2,0 0-4,-24-5-1,24 5-6,0 0-3,0 0-6,0 0 2,-14-7-16,14 7-11,0 0 2,0 0-21,0 0-15,0 0 12,23-40-8,-23 40-3,20-15-9,-9 8 4,-11 7 1,18-9 5,-18 9 10,17-9-3,-17 9 19,13-7-10,-13 7 0,0 0 0,18-12 10,-18 12 5,0 0-14,0 0 8,14-7 6,-14 7-1,0 0-5,0 0 10,0 0-13,0 0 12,0 0-8,0 0 7,0 0 1,0 0 0,0 0 0,0 0 7,0 0 1,0 0-7,-45 32-1,33-24-1,-3-1-2,2 2 11,13-9 15,-26 11 6,14-6-3,12-5 12,-21 8-10,21-8-11,-17 8 7,17-8 3,-15 4-5,15-4-3,0 0 14,-18 7-24,18-7 10,0 0 1,0 0-4,0 0 0,-15 7-2,15-7-6,0 0 6,0 0 9,0 0-21,0 0 6,0 0-10,0 0-10,0 0-8,0 0 11,0 0-14,48-33 7,-36 29-12,-12 4 8,20-8 2,-20 8 4,18-9-2,-18 9 3,13-5 2,-13 5-5,0 0 17,17-6-7,-17 6-6,0 0 7,0 0-5,0 0 5,0 0 7,0 0 2,0 0-2,0 0 3,0 0-7,0 0 13,0 0-5,0 0-4,0 0 3,0 0 22,0 0-1,0 0 4,-40 32 5,40-32 2,-23 9 4,11-3 12,12-6-4,-25 8 2,10-5-1,15-3 14,-24 4-20,24-4 4,-25 3 1,25-3-12,-18 2 9,18-2-13,0 0 2,-25 2-7,25-2 10,0 0-1,0 0-13,-25-2 4,25 2 3,0 0-13,0 0 3,-17-9 5,17 9-14,0 0 1,0 0-4,0 0-7,0 0-11,-6-14-5,6 14 0,0 0 3,0 0-6,0 0-5,0 0-4,0 0-5,40-15 6,-40 15-2,24-1 0,-24 1-8,25-2 11,-25 2-2,23-1 6,-23 1-13,20-2 9,-20 2 13,0 0-11,23 0-1,-23 0 15,0 0-7,0 0 2,20 4-8,-20-4 14,0 0 1,0 0 7,0 0-1,0 0 8,0 0-5,0 0-6,0 0 4,0 0-3,0 0 7,0 0-2,-33 33 15,33-33 5,-16 5 14,16-5-21,-19 2 5,19-2 2,0 0 1,-26 2 2,26-2 4,0 0-10,-23 3 5,23-3 5,0 0-4,0 0-12,-23 0 5,23 0 0,0 0 13,0 0-5,0 0-3,0 0-5,0 0-4,0 0-8,-22-5-2,22 5 4,0 0-10,0 0-15,0 0-13,0 0 2,0 0 9,0 0-6,0 0 0,0 0-7,40-24 13,-40 24-13,0 0 2,0 0-10,0 0 6,0 0 2,0 0 2,21-3 3,-21 3-2,0 0-10,0 0 1,0 0-2,0 0-7,0 0-19,0 0-17,10-11-108,-10 11 63</inkml:trace>
          <inkml:trace contextRef="#ctx0" brushRef="#br0" timeOffset="31872.2561">1366 3869 850,'0'0'-54,"0"0"17,0 0 18,0 0 14,0 0-15,0 0 6,0 0 1,0 0 4,0 0 18,0 0 13,0 0 3,-65 0 3,44-2 0,-4 2 5,-7 0-15,1 0 6,-2 0-2,0 0 1,-4 0-8,1 2 2,1 0-5,4 1 4,-2-1 1,3 3-14,0-2 2,7 1 9,2-1 8,1 0-24,3-1 11,17-2 1,-30 3-2,30-3-11,-21 6 4,21-6-4,-17 2-5,17-2 8,0 0-2,0 0 7,0 0-8,0 0-2,0 0 3,0 0 9,0 0-9,73 14 5,-40-14-4,9 1-15,1-1-6,1 1-12,3-1-10,1 0-15,16-1-2,-11 0-14,11-4 5,-9 3-18,10-1-102,-3-3 61</inkml:trace>
          <inkml:trace contextRef="#ctx0" brushRef="#br0" timeOffset="34359.9698">2538 3922 840,'0'0'-44,"23"1"16,-23-1 19,0 0 30,0 0-7,0 0 9,0 0-4,0 0 11,-53 33-8,37-26 1,-6 1-8,-1 0 16,0 0-19,-2 1-2,-3 0 14,0-1-10,-5 2-6,0-1 12,0 2-16,0-1 4,-4 2-3,3-3 9,0 1-4,6-1-10,4-2 18,0 0-6,8 0-4,-1-3-10,17-4 9,-28 7-5,28-7-1,-20 8 9,20-8-6,-11 3 15,11-3-12,0 0 0,0 0-9,0 0 9,0 0-4,54-22 2,-27 13-8,4-3-22,4-2 3,-2 1 2,3 0-20,1 1-3,-4 0-1,-2 0 8,-1 3-2,-5 2 5,3 0 6,-8 0-8,-4 2 21,1-1 12,-17 6-7,25-5 20,-25 5 3,0 0 21,0 0-1,0 0 33,0 0-17,0 0-3,0 0-4,0 0-4,0 0 4,-52 43-9,29-34 5,0 3-11,-2-2-4,1 0-1,-8 2 7,1-3-18,-1 2-1,-1-1 14,-2 0-6,1-2 18,-1-1 2,4-1 0,1 1 9,2 0-5,1-2-2,1 3-7,6-5-7,2 1-3,18-4 6,-27 6-12,16-3 5,11-3-14,0 0 5,-27 4-2,27-4 11,0 0-4,0 0-10,0 0-4,0 0 3,0 0-2,0 0-9,0 0-34,58-24 4,-33 18-29,1-3-3,-1 1 4,0 2-17,0-1 13,-7 3 7,0 0 14,-3 0-18,-15 4 5,23-6 10,-23 6 0,0 0 4,0 0 4,0 0 10,0 0 8,0 0 7,0 0 8,0 0-6,-48 50 5,28-38 4,1 0 6,-3 2-6,1-3 9,-3 1-4,3 2 3,-1-2-5,-2-1-2,0 1 11,1 0 21,-6 4-10,4-4 0,-2 2 6,-1-1-1,0 0-5,3-2 18,4 0-19,1-2 2,2-1-8,3 1 8,0-3-8,15-6-8,-25 11 8,25-11-16,-16 8 7,16-8-2,0 0-4,0 0 11,0 0-13,0 0-12,0 0-10,0 0-6,0 0-4,0 0-8,62-15 0,-42 7-16,5 0-8,2-1 11,4-3-19,-5 2-4,6-1 5,-4 1-4</inkml:trace>
          <inkml:trace contextRef="#ctx0" brushRef="#br0" timeOffset="33312.2383">2128 3775 511,'0'0'-11,"-45"17"18,45-17 8,-28 2 3,10-2 2,18 0 6,-38 0 5,18 0-8,20 0 2,-40 0 9,22 0-7,18 0 3,-36 0-2,19 1 9,17-1-2,-28 0 4,28 0 1,-21-1 9,21 1 22,0 0-4,-28 0-9,28 0 14,0 0-20,0 0-3,-19-7-8,19 7 1,0 0-9,0 0 4,0 0-12,0 0 0,50-22-17,-33 15 5,4 3-6,4-3 3,1 2 0,1-1 9,-2 3-21,3-5 4,0 5 1,3-3-2,-1 1 16,0 0-18,0 1-7,-1-1 11,-2 1 6,-1 1 5,2-2-9,-8 2 1,3-3 0,-6 4 5,-17 2-10,30-5 7,-30 5-4,21-5 7,-21 5-10,17 0 1,-17 0-5,0 0 18,0 0-3,0 0-16,0 0 2,0 0-4,0 0 0,-63 18 9,40-15-9,-4 5 0,-4-4 6,-4 4-12,-5-2 6,-1 2-5,0-2 16,-1 2-5,-1-2 12,2 1 8,5-2-16,4 0 19,4 2-20,5-5 7,1 4-5,6-3 11,16-3-7,-28 3-3,28-3 0,-23 3 0,23-3 6,-15 3-6,15-3 5,0 0 6,0 0-15,0 0-2,0 0 10,0 0 4,0 0-10,0 0-5,63-9 8,-40 8 6,2 1-7,-1 0-21,8 1-8,-2 0-23,3 0 7,-2 3-14,0-1-5,1 0 5,-1 0-1,1-1-5,-6 2 5,2 2-1,-5-4 8,-1 0 9,-1 0-6,1 1 3,-2 0 3,-20-3-1,33 4 4,-18 1 8,-15-5 4,25 1 4,-25-1-3,23 4 2,-23-4-10,16 2-6,-16-2-9,0 0 7,20 6-2,-20-6 0,0 0 3,17 7 12,-17-7 5,0 0-10,0 0 3,0 0 13,1 18-15,-1-18 9,0 0 5,0 0-5,0 0 13,0 0-6,0 0 6,0 0-6,0 0 5,-16 25-1,16-25-4,0 0 4,0 0 5,0 0 8,0 0-4,0 0-4,0 0 1,0 0-3,0 0 2,28 3 1,-28-3 1,0 0-6,35-13 6,-35 13-12,29-10 10,-14 2-13,2 4 8,-1-5-8,-1 3 9,0-1-3,-15 7-2,28-11 5,-16 4 1,-12 7 3,21-10-4,-21 10 6,20-8 0,-20 8 10,17-6 5,-17 6 0,0 0 1,13-7 3,-13 7-6,0 0 0,0 0 6,0 0-6,0 0 8,0 0 12,0 0 12,0 0 4,0 0 11,-65-3-4,65 3 14,-33 1 0,15 1-7,-5-1-1,1 2 4,-4-3-9,0 3-6,-6 0 8,4-1 0,-3 2-5,1-1 0,0 1 3,4-2-9,1 1 2,3 0-14,2-1 4,20-2-3,-29 2-8,29-2-3,-25 6-2,25-6-7,-20 3-4,20-3 7,0 0-12,-15 3 12,15-3-7,0 0-9,0 0 1,0 0 3,0 0-11,0 0-19,58 13 6,-58-13-10,30 1 8,-14-1-4,-16 0 4,38 0-22,-19-1 4,2 0-2,-21 1 6,33-2 3,-16 2 8,-17 0-4,26-1 0,-26 1 0,22 1 6,-22-1-2,0 0-2,21 3 16,-21-3-1,0 0-3,13 6-4,-13-6 6,0 0 11,0 0-10,0 0 1,0 0 1,-23 35 5,12-25-2,-3-1 3,1 0 20,-3-1 11,-6 0 0,2-1 7,-3 2 11,2-1-11,1-3-9,0 2 3,-2-2 8,3 3-14,-1-4 9,3 2-12,2-1-4,15-5-3,-23 10 9,23-10 0,-18 4-9,18-4-6,-13 8-6,13-8 2,0 0-2,0 0 8,0 0 10,0 0-20,0 0-16,59-15-29,-27 3-27,-1 3-24,4 0-21,0-3-12,-1-1-245,3 1 113</inkml:trace>
          <inkml:trace contextRef="#ctx0" brushRef="#br0" timeOffset="34381.5912">1835 4300 533,'30'-6'-176,"-7"-3"56</inkml:trace>
          <inkml:trace contextRef="#ctx0" brushRef="#br0" timeOffset="33555.2215">2637 3853 1022,'0'0'-34,"15"-5"13,-15 5-3,0 0 21,0 0 12,0 0 4,0 0 6,0 0-4,0 0 7,0 0 0,-61 19 0,41-14 5,2-1-10,-2 2-9,-1-3 7,-8 2 5,3 0-13,-4 2-3,1-4 15,-1 3-11,-3-1-5,1 1 10,-2 0 17,-3 2-12,9-2 0,0 1 6,5 0-11,3 0-2,2-2 2,0 0-6,18-5-1,-24 9-3,24-9 2,-16 9 3,16-9-11,0 0 19,0 0-5,0 0-24,0 0-20,0 0-13,61 7-32,-38-9-23,7-3-18,0 0-202,1-2 99</inkml:trace>
        </inkml:traceGroup>
      </inkml:traceGroup>
    </inkml:traceGroup>
    <inkml:traceGroup>
      <inkml:annotationXML>
        <emma:emma xmlns:emma="http://www.w3.org/2003/04/emma" version="1.0">
          <emma:interpretation id="{FD7F6EEC-D24A-4472-B44D-94594587DD45}" emma:medium="tactile" emma:mode="ink">
            <msink:context xmlns:msink="http://schemas.microsoft.com/ink/2010/main" type="paragraph" rotatedBoundingBox="7759,14562 10609,15017 10458,15962 7608,155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BD9CBC-F0DE-41B5-A71E-99618DE8996F}" emma:medium="tactile" emma:mode="ink">
              <msink:context xmlns:msink="http://schemas.microsoft.com/ink/2010/main" type="line" rotatedBoundingBox="7759,14562 10609,15017 10458,15962 7608,15507"/>
            </emma:interpretation>
          </emma:emma>
        </inkml:annotationXML>
        <inkml:traceGroup>
          <inkml:annotationXML>
            <emma:emma xmlns:emma="http://www.w3.org/2003/04/emma" version="1.0">
              <emma:interpretation id="{5B4CABE3-7EC5-4CAA-833A-44A5DF6E168C}" emma:medium="tactile" emma:mode="ink">
                <msink:context xmlns:msink="http://schemas.microsoft.com/ink/2010/main" type="inkWord" rotatedBoundingBox="8352,14562 8586,15484 7770,15690 7536,14769"/>
              </emma:interpretation>
              <emma:one-of disjunction-type="recognition" id="oneOf1">
                <emma:interpretation id="interp5" emma:lang="en-US" emma:confidence="0.5">
                  <emma:literal>a:</emma:literal>
                </emma:interpretation>
                <emma:interpretation id="interp6" emma:lang="en-US" emma:confidence="0">
                  <emma:literal>o:</emma:literal>
                </emma:interpretation>
                <emma:interpretation id="interp7" emma:lang="en-US" emma:confidence="0">
                  <emma:literal>o...</emma:literal>
                </emma:interpretation>
                <emma:interpretation id="interp8" emma:lang="en-US" emma:confidence="0">
                  <emma:literal>oi:</emma:literal>
                </emma:interpretation>
                <emma:interpretation id="interp9" emma:lang="en-US" emma:confidence="0">
                  <emma:literal>o.</emma:literal>
                </emma:interpretation>
              </emma:one-of>
            </emma:emma>
          </inkml:annotationXML>
          <inkml:trace contextRef="#ctx0" brushRef="#br1" timeOffset="114868.6018">-2236 5740 2736,'0'0'-200,"0"0"18,0 0 27,0 0 25,0 0 15,21-26 16,-21 26 22,0 0 6,0 0 8,0 0 13,0 0-2,0 0 13,0 0 5,0 0 21,10-15 2,-10 15 0,0 0 3,0 0 11,0 0 11,10-12 2,-10 12 17,0 0 0,0 0 26,0 0-2,0 0-3,3-18 11,-3 18-10,0 0-4,0 0 1,0 0-1,0 0-8,5-14 4,-5 14-3,0 0-1,0 0-4,0 0-6,0 0-5,0 0 0,0 0-3,0 0-3,0 0-6,0 0 1,0 0-6,9-14 0,-9 14-2,0 0-3,0 0-6,0 0 3,0 0-2,0 0-5,0 0 9,0 0-7,0 0-1,0 0 6,0 0-1,0 0 0,0 0-12,0 0 5,0 0 10,0 0-8,0 0 3,0 0 0,0 0 0,6 49-6,-6-49 1,0 0 10,2 19-8,-2-19-1,3 18 2,-3-18 5,0 0-3,4 22 7,-4-22-8,0 17 2,0-17-7,0 0 11,3 22-4,-3-22-1,0 0-3,5 18 6,-5-18-6,0 0-4,0 0 11,2 20-2,-2-20-5,0 0 2,0 0 5,0 0 0,3 15 4,-3-15-5,0 0-3,0 0 8,0 0-9,0 0 3,0 0 3,0 0 4,0 0 6,1 16-11,-1-16-3,0 0 12,0 0-4,0 0-2,0 0 6,0 0 0,0 0 7,0 0-1,0 0 10,0 0 3,0 0 4,0 0-2,0 0-1,0 0-11,0 0 2,0 0 0,0 0-1,0 0-10,0 0 2,0 0 1,0 0-3,0 0-3,-11-51-1,11 51 7,-7-20-12,7 20 2,-5-15-2,5 15 3,-5-17-6,5 17 6,0 0-3,-8-24 6,8 24-8,-3-14-4,3 14 12,0 0-6,-5-20-6,5 20 2,0 0 1,-3-17 4,3 17-6,0 0 3,0 0 1,0 0 2,-5-17-10,5 17 5,0 0 3,0 0-6,0 0 0,0 0-1,-9-17 3,9 17-6,0 0 7,0 0-11,0 0 3,0 0 1,0 0-7,0 0 3,0 0 5,0 0-3,0 0 2,0 0 3,0 0 1,0 0-1,0 0-3,0 0 5,0 0-3,0 0-3,-1 57 8,1-57 0,3 21 3,-3-21-10,2 19 6,-2-19 0,3 17 1,-3-17-4,0 0 2,2 26 4,-2-26-2,0 0 0,5 16 1,-5-16 0,0 0 2,0 0 3,1 19-3,-1-19-4,0 0 4,0 0 1,0 0-1,2 18-2,-2-18 0,0 0 7,0 0 1,0 0 16,0 0 15,0 0-2,0 0-2,0 0-7,0 0-1,0 0-3,0 0-3,0 0-4,0 0 1,0 0-9,3-62-1,-3 62 4,0-25-6,0 25 4,0-23-4,0 23 0,-2-20-1,2 20 2,0 0-2,0-24 0,0 24-4,0 0 3,-1-19-4,1 19-2,0 0-4,0 0 2,0 0-6,-2-22 1,2 22-6,0 0 2,0 0 0,0 0 5,0 0 3,0 0-8,0 0 6,0 0-4,0 0 3,0 0 3,0 0-3,0 0 5,0 0-1,0 0-6,0 0 8,0 0 1,0 0-5,0 0 4,0 0-3,0 0 0,8 54 1,-8-54 0,0 0 2,0 0-3,0 0-1,4 17 5,-4-17 4,0 0-7,0 0 10,0 0-9,5 17 0,-5-17 3,0 0-1,0 0 0,0 0-6,0 0 10,5 17-2,-5-17-2,0 0 1,0 0 2,0 0-6,0 0-20,0 0-27,0 0-39,0 0-70,0 0-85,0 0-504,0 0-148</inkml:trace>
          <inkml:trace contextRef="#ctx0" brushRef="#br1" timeOffset="115427.8298">-2269 5853 2110,'0'0'-172,"0"0"18,0 0 11,0 0 15,18 2 19,-18-2 1,0 0 10,0 0 9,0 0 10,0 0 1,0 0 16,0 0 3,0 0 7,0 0-1,0 0 5,0 0 3,0 0 5,0 0 7,0 0 2,0 0 6,0 0 2,0 0-1,0 0 0,0 0 9,0 0-28,0 0-82,5 11 40</inkml:trace>
          <inkml:trace contextRef="#ctx0" brushRef="#br1" timeOffset="119243.6408">-2289 5916 330,'0'0'-11,"0"0"18,0 0-5,0 0 10,0 0 5,0 0-1,0 0 1,0 0 8,0 0-7,0 0 5,0 0-5,0 0 1,0 0-1,0 0-7,0 0 4,0 0-4,0 0 18,0 0-13,0 0 2,0 0 7,0 0 11,0 0 0,0 0-1,0 0 6,0 0 1,0 0 7,0 0 1,0 0 1,0 0 8,0 0-7,0 0 3,0 0 11,0 0-13,0 0 5,0 0-8,0 0 7,0 0 1,0 0 13,0 0-20,0 0 9,0 0-10,0 0 12,0 0-10,0 0 2,0 0-6,0 0 9,0 0 0,0 0-4,0 0-9,0 0 7,0 0-1,0 0-7,0 0-9,0 0-1,0 0-3,0 0-4,0 0 12,0 0-19,0 0 1,0 0 2,0 0-3,0 0-6,0 0 3,0 0-3,0 0-7,0 0 6,0 0-1,0 0 0,0 0-2,0 0 1,0 0-6,0 0 3,0 0 1,0 0 0,0 0-3,0 0 1,0 0-1,0 0-5,0 0 5,0 0-5,0 0 15,0 0-14,0 0 3,0 0 0,0 0-4,0 0-2,0 0 1,0 0 1,0 0 0,-22 5 0,22-5 1,0 0-4,0 0 8,0 0-4,0 0-5,0 0 3,0 0 1,0 0-4,0 0 7,0 0-3,0 0 2,0 0 1,0 0-6,0 0 4,0 0-2,0 0 2,0 0 1,-31-7-2,31 7 0,0 0-3,0 0 2,0 0 1,0 0 1,0 0-6,0 0 13,0 0-8,0 0 2,0 0-2,0 0 2,0 0-2,-23-5-2,23 5 0,0 0-1,0 0 4,0 0 1,0 0 0,0 0-7,0 0 1,-20-2 3,20 2 6,0 0 0,0 0-9,0 0 2,0 0 2,0 0 0,0 0 0,0 0-3,-23 0 2,23 0-4,0 0 1,0 0 5,0 0 0,0 0-7,-22-2-1,22 2 9,0 0-5,0 0 6,0 0-1,0 0-2,0 0-4,-23 2 3,23-2-2,0 0 2,0 0-3,0 0 1,0 0 3,-21 2-5,21-2 0,0 0 5,0 0-5,0 0 9,-17 6-3,17-6-1,0 0 9,0 0-11,0 0 3,0 0-9,0 0 11,0 0-1,-18 6-2,18-6 4,0 0-6,0 0 5,0 0-3,0 0-5,0 0 5,-13 6-8,13-6 8,0 0-5,0 0 5,0 0-3,0 0 3,0 0 0,0 0 0,0 0 4,-17 7-12,17-7 7,0 0 0,0 0-6,0 0 1,0 0 7,0 0-8,0 0 2,0 0 4,-11 11 2,11-11-1,0 0-5,0 0 5,0 0 0,0 0 4,0 0-3,0 0-4,-12 11 6,12-11-8,0 0 5,0 0 1,0 0 0,0 0-2,-12 11-2,12-11-1,0 0 2,0 0 4,0 0-3,0 0-3,0 0 0,-8 12 3,8-12 4,0 0-6,0 0 6,0 0-2,0 0 0,-10 15-2,10-15 1,0 0 0,0 0 6,0 0-6,-6 14 0,6-14-5,0 0 4,0 0 1,0 0 5,-7 17-7,7-17-1,0 0-1,0 0 7,0 0-1,-7 18-4,7-18 4,0 0-7,0 0 5,-5 14-1,5-14-5,0 0 8,0 0-8,0 0 2,-4 18 0,4-18 8,0 0 2,0 0-9,0 0 3,-4 20 0,4-20 1,0 0 1,0 0-2,0 0 1,-5 19-4,5-19 2,0 0-2,0 0 2,0 0 0,-5 16 5,5-16-6,0 0 4,0 0-1,0 0 0,0 0 5,-3 17-8,3-17 4,0 0-2,0 0 2,0 0 1,0 0-8,0 0 5,0 0 0,0 0 0,-5 17 4,5-17-8,0 0 6,0 0-4,0 0 4,0 0-2,0 0 7,0 0-7,0 0 3,-5 15-5,5-15-6,0 0 4,0 0 7,0 0-3,0 0 1,0 0-3,0 15 3,0-15-1,0 0 4,0 0-4,0 0 4,0 0-5,0 0-1,-3 17-3,3-17 0,0 0 13,0 0-7,0 0-1,0 0-5,0 0 3,1 20 4,-1-20-2,0 0 0,0 0 0,0 0 2,-3 13 1,3-13-3,0 0 0,0 0 3,0 0-2,0 0 0,0 0-3,0 0 2,-2 18-3,2-18 6,0 0-2,0 0 2,0 0-6,5 14 3,-5-14 6,0 0-6,0 0 0,0 0 6,4 15-4,-4-15 1,0 0 8,0 0-7,8 11-4,-8-11 0,0 0 4,0 0-2,5 12 0,-5-12 8,0 0-9,0 0 2,12 12 0,-12-12 3,0 0-2,0 0-3,13 9 7,-13-9-2,0 0-6,0 0 0,15 8 4,-15-8-6,0 0 7,0 0-1,13 8 3,-13-8-6,0 0 2,0 0-3,0 0-4,18 8 8,-18-8 0,0 0-3,0 0 4,0 0-2,17 5 2,-17-5-2,0 0-1,0 0 0,16 4-2,-16-4 5,0 0 0,0 0-1,0 0-4,18 5 8,-18-5-12,0 0 4,0 0-2,0 0 2,0 0-2,22 2 2,-22-2 1,0 0 4,0 0-2,0 0 2,0 0-1,0 0 4,0 0 5,23 0 2,-23 0 8,0 0-2,0 0 2,0 0-5,0 0 7,0 0 2,0 0-2,21-11-1,-21 11-2,0 0-3,0 0-4,9-12 3,-9 12-3,0 0-1,11-12-2,-11 12-2,0 0 1,0 0 0,12-14-4,-12 14-2,0 0 3,0 0-3,8-15-5,-8 15 8,0 0-6,0 0 1,0 0 2,5-15-2,-5 15 0,0 0 2,0 0-3,0 0-1,7-13 2,-7 13-1,0 0-1,0 0 6,0 0-6,5-20 1,-5 20-2,0 0 0,0 0 0,0 0-1,-4-24 0,4 24-2,0 0-2,0 0 1,0 0 1,-6-17-4,6 17-2,0 0 6,0 0-7,-17-12 0,17 12 3,0 0 1,-15-6 3,15 6 0,0 0 0,0 0-1,0 0 0,-16-5 1,16 5 2,0 0-5,0 0 2,0 0 2,0 0 2,0 0-3,0 0 1,-18-7-2,18 7 0,0 0 2,0 0 3,0 0-7,0 0 1,0 0 5,0 0-9,0 0 8,0 0-3,0 0 2,0 0-1,0 0 3,0 0 2,0 0-1,0 0 1,0 0-4,-22-3 1,22 3 1,0 0 1,0 0 5,0 0-10,0 0 3,0 0-3,0 0 4,0 0 2,0 0-6,0 0 6,0 0 0,0 0-1,0 0-1,0 0-1,0 0 2,0 0-2,0 0-1,0 0 2,0 0-3,0 0 1,0 0 4,0 0-6,0 0 5,0 0-2,0 0-2,0 0 0,0 0 1,0 0 2,0 0 0,0 0 5,0 0-6,0 0 1,0 0 1,0 0 1,0 0-1,0 0 1,0 0-2,0 0 5,0 0 0,0 0-7,0 0 3,0 0-1,0 0 3,0 0-3,0 0 3,0 0 0,0 0-6,0 0 4,0 0 2,63 0-3,-63 0 1,0 0-1,23 0-2,-23 0 9,0 0 1,27 0-10,-27 0 2,0 0-1,24 0-3,-24 0 7,0 0-4,27-2-1,-27 2 2,0 0 3,25-2-1,-25 2 2,16 0-5,-16 0 2,0 0-1,27-6-2,-27 6-1,0 0 8,18-3-5,-18 3 4,0 0-4,0 0-4,21-2 4,-21 2 1,0 0-2,0 0 5,0 0-2,20-3-4,-20 3 4,0 0-2,0 0 3,0 0-3,0 0-4,0 0 4,0 0-1,0 0-1,20-1 0,-20 1-2,0 0 3,0 0-1,0 0-1,0 0 2,0 0 1,0 0-4,0 0-1,0 0 2,0 0-4,0 0 4,0 0-2,0 0 2,0 0-4,0 0 4,0 0 0,0 0-4,0 0-1,0 0 8,0 0-5,0 0 0,0 0 0,0 0-2,3 19 5,-3-19 1,0 0-6,0 0 5,-1 22 2,1-22 1,0 0-3,0 23 2,0-23-2,-4 17 2,4-17-2,-3 23 3,3-23 3,0 21-4,0-9 0,0-12-3,-2 26 6,2-14-3,0-12-1,-1 23-1,2-11-4,-1-12 7,2 26-2,-2-16-5,0-10 6,0 20-3,0-20 2,0 18 2,0-18 1,2 17-1,-2-17-1,0 17-1,0-17-2,0 0 1,1 20 5,-1-20 2,2 13-10,-2-13 8,0 0-3,3 18 4,-3-18-3,0 0-6,0 16 2,0-16 5,0 0-1,0 0-1,4 16 1,-4-16 0,0 0 1,0 0 3,1 14-3,-1-14-2,0 0 1,0 0 2,0 0-4,0 0 1,0 0 2,0 0 1,4 13 3,-4-13-6,0 0 0,0 0 4,0 0 1,0 0-5,0 0 1,0 0-4,0 0 7,0 0-1,0 0 0,0 0-1,0 0 0,0 0 1,0 0-2,0 0 3,0 0-9,0 0 3,0 0 5,0 0 1,0 0-4,0 0-3,0 0 1,3 15 2,-3-15-3,0 0-1,0 0 6,0 0-5,0 0 3,0 0 1,0 0-4,0 0-2,0 0 2,0 0 2,0 0 1,0 0-1,0 0 2,0 0-4,0 0 1,0 0 2,0 0-3,0 0 2,0 0-3,0 0 2,0 0 3,0 0 0,0 0 3,0 0-5,0 0 5,0 0-6,0 0 5,0 0-2,0 0 3,0 0 6,0 0-11,0 0 11,0 0 14,0 0 22,0 0 19,0 0 14,0 0 8,0 0 3,0 0-9,0 0-6,0 0-5,0 0-8,0 0-10,0 0-23,0 0-27,0 0-33,0 0-74,0 0-94,0 0-120,0 0-259,0 0-179,-38-21-165</inkml:trace>
          <inkml:trace contextRef="#ctx0" brushRef="#br1" timeOffset="147396.7582">-1963 6314 2218,'0'0'-155,"20"-26"24,-20 26 23,0 0 27,0 0 13,0 0 4,0 0 9,0 0 26,0 0-4,0 0 3,0 0 6,0 0 4,0 0-6,0 0 18,0 0-8,0 0-5,0 0 9,0 0 4,0 0-10,0 0 10,0 0-4,0 0 3,0 0 5,0 0 9,0 0-5,0 0-5,0 0-8,0 0 13,0 0 0,0 0 7,0 0-5,0 0-1,0 0 1,0 0 1,0 0-5,0 0-4,0 0 12,0 0-9,0 0 26,0 0-23,0 0-5,0 0-1,0 0 7,0 0-6,0 0-1,0 0 1,0 0 0,0 0-3,0 0 1,0 0 6,0 0-6,0 0 9,0 0 3,0 0 3,0 0-15,0 0-2,0 0 10,0 0 4,0 0 8,0 0 16,0 0 7,-25-7 11,25 7 0,0 0 12,0 0-14,0 0 5,0 0-14,0 0 7,0 0-8,0 0 0,0 0 1,0 0 0,0 0 0,0 0-2,0 0 3,0 0-5,0 0 6,0 0 3,0 0-12,0 0-1,0 0 11,0 0-6,0 0 2,0 0 2,0 0-1,0 0-6,0 0-1,0 0-4,0 0-5,0 0-10,0 0 10,0 0-9,0 0 6,0 0-4,43-2-6,-43 2-1,0 0 3,30 0 1,-30 0-8,0 0 10,26 0-10,-26 0 9,0 0-5,21 0-2,-21 0 0,0 0-5,0 0 2,0 0 11,25 2-9,-25-2-8,0 0 6,0 0 4,0 0 1,0 0-3,20 0-2,-20 0 2,0 0-3,0 0 0,0 0 1,0 0 0,0 0 3,0 0-1,0 0 1,0 0-4,0 0 0,0 0 3,0 0 5,0 0-7,0 0 0,0 0-3,0 0 12,0 0-7,0 0-4,0 0-14,0 0-9,0 0-34,0 0-43,0 0-32,0 0-36,0 0-45,0 0-358,0 0 156</inkml:trace>
          <inkml:trace contextRef="#ctx0" brushRef="#br1" timeOffset="148192.8013">-1998 6508 1572,'0'0'-103,"0"0"11,0 0 26,0 0 19,0 23 1,0-23 13,0 0 10,0 0 7,0 0 11,0 0 0,0 0 6,0 0 8,0 0 1,0 0 3,0 0 11,0 0-1,0 0 7,0 0 9,0 0-7,0 0 0,0 0 1,0 0-5,0 0 5,0 0-6,0 0 8,0 0-4,0 0 0,0 0-4,0 0 10,0 0-8,0 0 0,0 0 0,0 0 2,0 0-1,0 0 6,0 0 4,0 0 6,0 0-6,0 0 11,0 0-8,0 0-2,0 0-1,0 0-2,5 16 0,-5-16-4,0 0-2,0 0-3,0 0-8,0 0 8,0 0-5,0 0 0,0 0 4,0 0-15,35-7 2,-35 7 7,0 0-3,26-6-3,-26 6-4,25-8 0,-25 8 2,25-5-2,-12 3-8,-13 2 6,25-5-4,-25 5 4,23-8-2,-23 8-5,20-4 2,-20 4 4,16-3 3,-16 3 8,0 0 3,18-4-5,-18 4 3,0 0-7,0 0 0,19-4 3,-19 4-4,0 0 2,0 0-10,0 0 2,0 0 1,0 0 2,18-4-3,-18 4-5,0 0 5,0 0-2,0 0 0,0 0-1,0 0-5,0 0 1,0 0-7,0 0-8,0 0-12,0 0-22,0 0-24,0 0-35,0 0-39,0 0-52,0 0-73,0 0-322,0 0 118</inkml:trace>
        </inkml:traceGroup>
        <inkml:traceGroup>
          <inkml:annotationXML>
            <emma:emma xmlns:emma="http://www.w3.org/2003/04/emma" version="1.0">
              <emma:interpretation id="{9291D819-AE73-48AC-A989-4701C9D9CB29}" emma:medium="tactile" emma:mode="ink">
                <msink:context xmlns:msink="http://schemas.microsoft.com/ink/2010/main" type="inkWord" rotatedBoundingBox="8976,14877 9616,15444 9250,15858 8609,15292"/>
              </emma:interpretation>
              <emma:one-of disjunction-type="recognition" id="oneOf2">
                <emma:interpretation id="interp10" emma:lang="en-US" emma:confidence="0.5">
                  <emma:literal>W,</emma:literal>
                </emma:interpretation>
                <emma:interpretation id="interp11" emma:lang="en-US" emma:confidence="0">
                  <emma:literal>w,</emma:literal>
                </emma:interpretation>
                <emma:interpretation id="interp12" emma:lang="en-US" emma:confidence="0">
                  <emma:literal>(V,</emma:literal>
                </emma:interpretation>
                <emma:interpretation id="interp13" emma:lang="en-US" emma:confidence="0">
                  <emma:literal>W</emma:literal>
                </emma:interpretation>
                <emma:interpretation id="interp14" emma:lang="en-US" emma:confidence="0">
                  <emma:literal>We,</emma:literal>
                </emma:interpretation>
              </emma:one-of>
            </emma:emma>
          </inkml:annotationXML>
          <inkml:trace contextRef="#ctx0" brushRef="#br1" timeOffset="148983.5852">-1442 6027 1661,'0'0'-89,"0"0"30,10-13 19,-10 13 23,0 0 16,0 0 8,0 0 1,0 0 10,0 0 7,0 0 11,6-15 7,-6 15-1,0 0-10,0 0 15,0 0-11,0 0 17,0 0-16,0 0-3,0 0 6,0 0-9,0 0 2,0 0-9,0 0-11,0 0 4,0 0-5,0 0-8,0 0-3,0 0 4,0 0 1,0 0-6,0 0 2,0 0 4,0 0-9,-33 40-4,33-40 11,-10 23 1,5-10-2,0 2-5,2 2-1,-2 0-1,0 4 0,2-3 1,-1 4 9,3-1-8,-1 1-2,2 1 1,0 0 0,0 3 3,3 2 6,-1-1 1,1 1 3,6-1-4,1-1 8,-1 4-5,3-5-5,0-2 13,1 2 3,2-5-10,3-2 10,-2 1-2,4-2 3,-3-4 3,3-3-6,-4-2-32,-1 1-50,-15-9-94,25 2-102,-14-4-283,-11 2 193</inkml:trace>
          <inkml:trace contextRef="#ctx0" brushRef="#br1" timeOffset="149583.5837">-1287 6225 1514,'0'0'-26,"0"0"38,-18 3 18,18-3 27,0 0 13,0 0 4,0 0 0,0 0-7,0 0-7,-18 6-9,18-6-1,0 0-12,0 0 1,0 0-12,0 0 4,0 0-9,0 0 1,0 0-11,0 0-1,0 0 4,0 0-9,0 0-1,0 22 1,0-22 2,0 0-3,0 0 1,13 32-3,-8-21-3,1 4-3,3-1 5,-3 3-2,1-1 7,5 3-3,-6-1 0,7 0 3,-4 1 3,1-4-2,-2 0 0,0-4 1,-8-11-1,12 20-3,-6-10 5,-6-10 8,10 13 46,-10-13 30,9 12 29,-9-12 22,0 0 15,0 0-12,16 8-15,-16-8-16,0 0-12,0 0-5,25-23-16,-17 9-9,-3-1-8,3-4-7,1-2-4,-1-1-8,2-2-8,-4 0-3,4-1-5,-3 1-4,0 2-4,-1 2 0,-2 1-6,0 5 1,-4 14-3,9-28-2,-6 17-1,-3 11-6,2-18-2,-2 18-20,0 0-21,6-21-20,-6 21-17,0 0-5,0 0 4,0 0-9,0 0-5,0 0-25,0 0-34,0 0-66,0 0-83,0 0-571,0 0-375</inkml:trace>
          <inkml:trace contextRef="#ctx0" brushRef="#br1" timeOffset="150151.5233">-882 6506 2561,'0'0'-140,"0"0"31,0 0 31,0 0 14,0 0 4,0 0 16,-6 17 0,6-17 10,0 0 7,0 0 3,0 0 5,0 0 17,0 0 9,0 0 17,0 0 14,0 0 20,0 0 16,0 0 6,0 0-1,0 0-7,0 0 1,0 0-5,0 0-11,0 0-4,0 0 2,0 0-11,0 0-9,0 0-1,0 0-2,0 0-7,0 0-2,0 0-4,0 0 0,1 22-4,-1-22-1,0 0-5,0 0-2,0 0 7,12 18-7,-12-18-2,0 0-7,3 17 6,-3-17 0,0 0 2,0 24-7,0-24 1,0 22 2,0-22 2,-6 21-1,6-21 0,-10 27 5,3-14-3,-3-1 1,-2 3-33,-1-5-53,-3-1-93,-1-2-130,2-5-420,-1-2-107</inkml:trace>
        </inkml:traceGroup>
        <inkml:traceGroup>
          <inkml:annotationXML>
            <emma:emma xmlns:emma="http://www.w3.org/2003/04/emma" version="1.0">
              <emma:interpretation id="{783EEDA4-35F7-4149-ACC5-E92F89811C14}" emma:medium="tactile" emma:mode="ink">
                <msink:context xmlns:msink="http://schemas.microsoft.com/ink/2010/main" type="inkWord" rotatedBoundingBox="9699,15130 10498,15018 10601,15750 9802,15862"/>
              </emma:interpretation>
              <emma:one-of disjunction-type="recognition" id="oneOf3">
                <emma:interpretation id="interp15" emma:lang="en-US" emma:confidence="0.5">
                  <emma:literal>En)</emma:literal>
                </emma:interpretation>
                <emma:interpretation id="interp16" emma:lang="en-US" emma:confidence="0">
                  <emma:literal>En')</emma:literal>
                </emma:interpretation>
                <emma:interpretation id="interp17" emma:lang="en-US" emma:confidence="0">
                  <emma:literal>E')</emma:literal>
                </emma:interpretation>
                <emma:interpretation id="interp18" emma:lang="en-US" emma:confidence="0">
                  <emma:literal>E")</emma:literal>
                </emma:interpretation>
                <emma:interpretation id="interp19" emma:lang="en-US" emma:confidence="0">
                  <emma:literal>FI)</emma:literal>
                </emma:interpretation>
              </emma:one-of>
            </emma:emma>
          </inkml:annotationXML>
          <inkml:trace contextRef="#ctx0" brushRef="#br1" timeOffset="151288.3702">-559 6208 2077,'-30'21'-118,"30"-21"32,0 0 18,0 0 24,0 0 35,0 0 9,0 0 18,0 0 15,0 0 9,0 0 10,0 0 5,0 0-9,0 0-2,0 0-8,0 0 2,0 0-13,-8 17-2,8-17 2,0 0 0,0 0-13,0 0 4,0 0-11,1 21 0,-1-21 1,0 0 5,5 26-2,-5-26-6,9 22-2,-6-9 4,-3-13 0,10 27-6,-4-9 14,-4-6-13,5 4 5,-2-1-12,0 1 8,-2-1 1,3 0-6,-6-15-1,10 25 3,-8-13-2,-2-12 7,8 20-3,-8-20-2,7 18 4,-7-18-6,3 14 0,-3-14 1,0 0 11,7 20-6,-7-20-4,0 0 5,6 15-2,-6-15 1,0 0-3,5 15 9,-5-15-7,0 0 1,4 14 4,-4-14-9,0 0 12,0 0-9,1 19-4,-1-19 11,0 0-4,0 0 0,7 13-7,-7-13 5,0 0 0,0 0-1,0 0 5,0 0 0,0 0-4,5 18 2,-5-18 6,0 0-9,0 0 9,0 0 39,0 0 14,0 0 19,0 0 19,0 0 19,0 0 10,0 0-1,0 0 2,0 0-23,0 0-9,0 0-9,0 0-9,0 0-8,0 0-11,0 0-4,0 0-9,0 0-4,0 0-8,0 0-3,0 0-2,0 0-4,-12-57-2,12 57-5,-6-20-4,6 20 0,-7-22-4,7 22-10,-5-29-5,4 18 3,1 11-4,-4-27 1,4 27-1,-1-25-2,1 25 2,0-24-1,0 24-2,-2-25 3,2 25 1,-3-22 1,3 22-1,0-23 3,0 23-7,0-22 3,0 22 2,0-21-1,0 21 0,1-22 0,-1 22-3,0 0-1,4-27 0,-4 27-2,1-12 5,-1 12-5,0 0-1,4-21 3,-4 21-3,0 0-2,8-16-2,-8 16-6,8-11-4,-8 11-10,15-6-7,-15 6-5,17-8-5,-17 8 1,19-6-5,-19 6 3,17-4 2,-17 4 2,0 0 3,23-5 6,-23 5-1,0 0 5,20 0-4,-20 0-7,0 0 2,0 0 4,21 8 1,-21-8-7,0 0-1,14 10-2,-14-10-14,6 12-12,-6-12-15,0 0-17,7 19-18,-7-19-28,5 14-25,-5-14-27,0 0-40,0 0-357,1 21 106</inkml:trace>
          <inkml:trace contextRef="#ctx0" brushRef="#br1" timeOffset="151776.7787">-549 6436 1666,'0'0'-105,"0"0"24,-4 18 13,4-18 28,0 0 17,0 0 11,0 0 5,0 0 12,0 0 8,0 0 24,0 0-9,0 0 10,0 0-1,0 0 11,0 0-3,0 0 3,0 0 9,14 17 6,-14-17 8,0 0-7,0 0-6,24 3-2,-24-3-1,20 0-4,-20 0-1,22 0-10,-22 0-4,28-3-8,-28 3 4,33-2-1,-18 1-4,-15 1-1,30-2 0,-14 1-4,-16 1-5,28-3-5,-28 3 13,23-3-12,-23 3-1,19-2 2,-19 2-4,0 0 2,23-1-1,-23 1-6,0 0-1,0 0-8,0 0-35,21-1-24,-21 1-30,0 0-29,0 0-41,0 0-52,0 0-358,0 0 150</inkml:trace>
          <inkml:trace contextRef="#ctx0" brushRef="#br1" timeOffset="152596.5157">-427 6655 1552,'0'0'-131,"0"0"19,0 0 10,0 0 12,0 0 18,0 0 16,0 0 2,0 21 13,0-21 11,0 0 6,0 0 3,0 0 5,0 0 4,0 0-2,0 0 7,-2 20 2,2-20 3,0 0 5,0 0 10,0 0 8,0 0 12,0 0 3,4 22-5,-4-22 6,0 0-3,0 0 5,0 0 1,0 0-13,0 0-2,0 0-1,0 0-1,0 0-3,3 16 1,-3-16 1,0 0-3,0 0-7,0 0 4,0 0-10,0 0 4,0 0 3,0 0-1,0 0 5,0 0 4,8 13 7,-8-13-8,0 0 17,0 0 15,0 0 28,0 0 0,0 0 13,15 7-22,-15-7 3,0 0-3,0 0-4,0 0-5,0 0-4,20 5-1,-20-5-8,0 0-4,0 0 2,20 2 11,-20-2 2,0 0 3,0 0 4,26 2-1,-26-2 0,0 0-2,23-4 1,-23 4-3,20-5-3,-20 5-4,22-5-4,-22 5-2,21-2-6,-21 2-4,18-4-1,-18 4-6,0 0-4,25-6-2,-25 6-6,0 0 1,20-3-2,-20 3-1,0 0-3,18-6-2,-18 6 1,0 0-3,18-2-5,-18 2 2,0 0 0,0 0-2,25-5-2,-25 5 1,0 0 3,0 0-2,22-2 0,-22 2-4,0 0 3,0 0-1,0 0-3,0 0-2,20-1-13,-20 1-17,0 0-16,0 0-32,0 0-43,0 0-50,0 0-53,0 0-64,0 0-467,0 0-166</inkml:trace>
          <inkml:trace contextRef="#ctx0" brushRef="#br1" timeOffset="153528.7852">-91 6161 2223,'0'0'-77,"0"0"45,0 0 21,0 0 22,0 0 6,0 0 12,0 0-7,0 0 1,0 0 4,0 0-6,0 0-12,0 0 4,0 0 4,0 0-2,0 0-1,0 0 2,0 0-3,0 0 6,0 0-14,0 0-2,0 0 8,0 0-3,0 0-6,0 0-5,0 0-4,0 0 6,0 0-6,0 0 7,0 0-8,0 0 16,0 0-12,0 0 2,0 0-4,0 0 6,1 65 0,-1-65-3,4 22 3,-4-22 0,1 23 3,-1-23 2,4 23-4,-4-23 2,3 20-1,-3-20-2,2 16-3,-2-16 4,0 0-2,1 19 5,-1-19-8,0 0 13,0 0 17,4 18 15,-4-18 6,0 0 2,0 0 0,0 0 4,0 0-4,1 20 6,-1-20-3,0 0-4,0 0 3,0 0-2,0 0 8,0 0 7,0 0 13,0 0 20,0 0 12,0 0 1,0 0-20,0 0-6,0 0-9,0 0-12,0 0-5,0 0-11,7-59-5,-7 59-3,1-28-4,-1 28-4,2-24-8,-2 24-1,2-20-1,-2 20-4,0 0 0,0-25-3,0 25 1,0 0-6,0 0 3,-2-23-5,2 23 2,0 0-5,0 0 1,0 0-2,0-21 1,0 21-2,0 0 0,0 0 0,0 0 2,0 0-2,0 0-7,0 0 2,0-20-1,0 20-1,0 0-10,0 0-4,0 0-2,0 0-1,0 0 3,0 0-1,0 0 3,0 0 0,0 0-1,0 0 3,0 0 1,0 0-7,2 61-5,-2-61 1,0 20 4,0-20 0,0 0-8,0 26-4,0-26-4,0 0-3,0 20 1,0-20 0,0 0-5,1 15 1,-1-15-4,0 0 1,0 0-18,0 0-22,0 0-59,0 0-89,0 0-95,0 0-454,0 0-215</inkml:trace>
          <inkml:trace contextRef="#ctx0" brushRef="#br1" timeOffset="154525.8243">39 6071 2243,'0'0'-156,"0"0"35,0 0 25,0 0 17,0 0 24,0 0 20,0 0 17,0 0 21,0 0 12,-11-11 6,11 11 11,0 0 5,0 0 25,0 0-14,0 0 12,0 0 1,0 0 4,0 0-9,0 0 6,0 0-3,0 0-9,0 0 2,0 0-4,0 0-9,0 0-3,0 0 3,0 0-10,0 0-1,0 0 0,0 0-6,0 0 3,0 0-10,0 0-2,0 0 0,0 0-5,0 0 2,0 0-5,0 0 2,0 0 2,0 0-4,0 0-2,0 0-1,0 0-2,0 0-2,49 27-1,-49-27 2,10 10 2,-10-10-1,12 12-3,-12-12 1,16 14 0,-9-4 9,-7-10-10,15 14 6,-7-2 2,2-1-5,-3 1 0,1 2 1,0 0 1,1 1 0,-1-1-4,-3 2-1,3 0 3,-3 1-4,0 1 3,0-1 6,0-3-7,-2 4 0,-1 0 13,-2-18-7,1 33-3,-1-17-4,-1 1 3,-2 1 0,-2 4-1,0-4 2,-2 4-1,-1-1 4,-2 2 1,0 0-3,0-3 1,-2 1 0,4-5 2,0 3 4,0-3-4,1 0-2,-1-3 1,8-13 0,-9 19 6,9-19-2,-8 16 6,8-16 29,-5 15 28,5-15 17,0 0 13,-6 14 1,6-14 3,0 0-6,0 0-5,-9 14-7,9-14-10,0 0-4,0 0-11,0 0-8,0 0-3,0 0-6,0 0-1,-6 14-8,6-14-9,0 0-17,0 0-16,0 0-24,0 0-24,0 0-25,0 0-53,0 0-88,0 0-96,0 0-199,0 0-296,0 0-271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1:56.99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3221FA-67AD-4491-98BF-A5BE09736B2A}" emma:medium="tactile" emma:mode="ink">
          <msink:context xmlns:msink="http://schemas.microsoft.com/ink/2010/main" type="inkDrawing"/>
        </emma:interpretation>
      </emma:emma>
    </inkml:annotationXML>
    <inkml:trace contextRef="#ctx0" brushRef="#br0">3 0 2160,'-3'21'-655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05.52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9362BC-AB61-47D1-9421-A1BD17F2F16F}" emma:medium="tactile" emma:mode="ink">
          <msink:context xmlns:msink="http://schemas.microsoft.com/ink/2010/main" type="inkDrawing"/>
        </emma:interpretation>
      </emma:emma>
    </inkml:annotationXML>
    <inkml:trace contextRef="#ctx0" brushRef="#br0">9 59 2520,'0'0'-203,"0"0"25,0 0 14,0 0 18,0 0 12,0 0 9,0 0 14,0 0 21,0 0 6,0 0 14,0 0 17,0 0 13,0 0 7,0 0 3,0 0 8,0 0 20,0 0-5,0 0 6,0 0 2,0 0 10,-20 0-6,20 0 0,0 0 3,0 0-3,0 0 2,0 0-9,0 0 4,0 0 5,0 0 14,0 0 6,0 0-2,0 0 5,0 0 11,0 0-2,0 0 0,0 0 8,0 0-17,0 0 13,0 0-5,0 0-6,0 0-10,0 0-2,0 0 5,0 0-10,0 0-8,0 0 2,0 0-3,0 0 8,0 0-3,0 0-5,0 0 2,0 0-4,0 0-4,0 0 8,0 0 9,0 0-11,0 0 4,0 0-3,0 0 5,0 0 3,0 0-1,0 0 8,0 0-1,0 0 5,0 0-7,0 0-7,0 0 6,0 0-3,0 0 3,0 0 4,0 0-3,0 0 3,0 0-9,0 0 8,0 0-1,0 0-4,43 12 0,-43-12 4,0 0-5,34-2-8,-34 2 3,29 0 8,-15 2-6,-14-2-4,34 0-8,-18 0 6,-16 0-6,30 5 9,-15-5-4,-15 0-2,30 3-3,-16-1 6,-14-2-2,25 1-1,-25-1 1,20 2 0,-20-2 1,0 0-2,25 1 4,-25-1-9,0 0 4,0 0-4,21 0 6,-21 0-2,0 0 1,0 0-1,0 0 3,24 0-1,-24 0 0,0 0 2,0 0-8,0 0 0,0 0 6,0 0 0,0 0 2,0 0-6,0 0 5,0 0-2,0 0 4,0 0-1,0 0 3,21 0-6,-21 0 7,0 0-4,0 0-1,0 0-6,0 0 1,0 0 4,0 0 3,0 0-6,0 0-2,0 0-2,0 0 7,0 0-1,0 0 0,0 0-3,0 0 5,0 0 1,0 0 0,0 0-2,0 0 1,0 0 2,0 0-3,0 0 3,0 0-4,0 0 0,0 0 0,0 0 5,0 0-3,0 0 4,0 0-5,0 0-6,0 0 4,0 0 7,0 0-10,0 0 2,0 0 2,0 0-6,0 0 7,0 0-1,0 0 0,0 0-3,0 0 4,0 0 1,0 0 1,-38-28-7,38 28 2,0 0-1,0 0-4,0 0 4,0 0-3,0 0 3,-17-9 14,17 9-14,0 0-2,0 0 2,0 0 5,0 0-7,-13-7-1,13 7 5,0 0-5,0 0 10,-8-10-6,8 10-1,0 0-5,0 0 9,0 0-4,0 0 0,-12-7-4,12 7 1,0 0 2,0 0 3,-13-9-4,13 9 10,0 0-12,0 0 2,0 0 4,0 0-2,-13-8 4,13 8-3,0 0-5,0 0 3,0 0-2,0 0 4,0 0-3,-10-8 2,10 8 2,0 0 0,0 0 6,0 0 10,0 0 10,0 0-8,0 0-3,0 0-1,0 0 8,0 0-5,0 0-1,0 0 5,0 0-6,0 0 2,0 0-4,0 0-4,0 0-2,0 0 0,0 0-9,0 0 9,0 0-6,0 0 1,0 0-5,0 0-3,0 0 1,0 0 3,0 0-1,0 0-3,0 0 4,0 0 4,0 0-7,0 0 6,41 23-1,-41-23 10,22 11-8,-9-3-5,-13-8-3,22 11 4,-14-4 1,-8-7 2,21 14-6,-12-6 5,-9-8-6,19 12 0,-19-12 5,15 9 7,-15-9-7,15 9-6,-15-9 5,10 7 3,-10-7 0,0 0-3,15 10-6,-15-10 5,0 0 3,0 0-6,12 9 6,-12-9-5,0 0 2,0 0-5,0 0 5,11 10 1,-11-10-2,0 0 0,0 0-4,0 0-1,0 0 6,0 0-4,0 0-2,0 0 2,0 0-3,0 0 8,0 0-2,0 0 1,0 0-4,0 0 4,0 0 1,-16 28-3,16-28 3,0 0-4,-17 16 3,17-16-5,-10 10 6,10-10-5,0 0 0,-16 12 2,16-12 0,0 0 3,-14 9 6,14-9-9,0 0-3,-14 10 7,14-10-2,0 0-1,-12 11-2,12-11-2,0 0 6,-12 10-2,12-10 4,0 0-1,0 0-1,-11 11 3,11-11-1,0 0 2,0 0 0,0 0 0,0 0 0,0 0 0,0 0-3,-12 11 5,12-11-2,0 0-8,0 0-29,0 0-54,0 0-84,0 0-137,0 0-309,0 0 78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18.103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230273F5-02B6-4C72-9255-575CCDA893B4}" emma:medium="tactile" emma:mode="ink">
          <msink:context xmlns:msink="http://schemas.microsoft.com/ink/2010/main" type="inkDrawing"/>
        </emma:interpretation>
      </emma:emma>
    </inkml:annotationXML>
    <inkml:trace contextRef="#ctx0" brushRef="#br0">158 286 2557,'-18'8'-183,"18"-8"34,0 0 27,0 0 24,-17 4 33,17-4 22,0 0 16,0 0 23,0 0 10,-20 5 13,20-5 18,0 0 15,0 0-7,-19 3 6,19-3-11,0 0 4,0 0-3,-22 2-1,22-2-3,0 0-1,0 0-3,0 0-7,-23 0 1,23 0-1,0 0-9,0 0-2,0 0 10,0 0-9,-22 3 0,22-3 5,0 0-5,0 0 8,0 0 5,0 0-8,0 0 5,0 0 1,0 0-3,-18 4 2,18-4 0,0 0-2,0 0-1,0 0 1,0 0 2,0 0 3,0 0-2,0 0-5,0 0 5,0 0-6,0 0-2,0 0-2,0 0 0,0 0 0,0 0 0,0 0-6,0 0 5,65 5-3,-44 0 1,2-4-5,-1 0 2,9-1 0,-3 2-4,2 1 2,-2-1-2,-5-2 2,1 1-3,-1-1 2,-23 0-2,31 2 2,-16-1-5,-15-1 1,25 0-1,-25 0 3,21 1 2,-21-1-5,0 0 0,22 0 5,-22 0-3,0 0 0,0 0-2,23 0 3,-23 0-3,0 0-1,0 0-2,0 0 0,0 0 0,0 0 3,0 0-3,0 0 0,0 0-3,0 0 4,0 0-2,0 0 4,0 0 1,-79-1-5,59 0 5,0-2-1,-2 0 2,1 1 1,21 2-1,-43-3 2,23 2-1,-1 1-2,1-5-1,2 2 4,18 3-3,-33-2-2,33 2 1,-29-1-1,29 1 3,-23-3-1,23 3 0,-23 0-2,23 0 2,0 0-1,-23-3 2,23 3 3,0 0 0,0 0 0,-22-2 0,22 2 3,0 0-2,0 0-2,0 0 1,0 0 2,0 0-1,0 0 3,0 0 0,0 0-1,0 0-3,0 0 4,68-8-7,-45 7 7,6-1-1,4 2-3,-5-1-2,3 1-1,-1-2 2,-4 2-3,-4-1 1,-1-1-4,-21 2 3,35-1-1,-35 1-1,27 1 1,-27-1 1,19 0 1,-19 0-2,0 0 3,24-1-11,-24 1 2,0 0 6,0 0-4,0 0 0,0 0-1,0 0 2,0 0 1,0 0-2,0 0 1,0 0-4,0 0 7,0 0-3,0 0-4,-73 3 3,73-3 0,-40-3 3,19 2-2,-1 1 0,22 0 5,-40-1 4,22 0-2,18 1 4,-33-5 3,17 5 2,16 0-1,-27-3 4,27 3-3,-21-1 4,21 1-4,0 0 2,-24 0-1,24 0-1,0 0-1,0 0 1,-23-1-4,23 1 2,0 0 2,0 0-8,0 0 2,0 0-2,0 0 0,0 0-1,0 0 1,0 0-2,0 0 3,0 0-3,0 0 1,80-9-3,-54 9 3,-1 0-1,-2 0-1,0-3-6,2 6 4,-3-6 1,-22 3 0,33 0-1,-33 0 0,24 3-3,-24-3 0,22-3 1,-22 3-1,0 0 3,28 3-4,-28-3-4,0 0 4,18 0-8,-18 0-7,0 0-5,0 0-1,0 0 2,25 0-3,-25 0-1,0 0 6,0 0 1,0 0-2,0 0 4,0 0-1,0 0 3,0 0-1,0 0 3,0 0 3,0 0 0,0 0 1,0 0 3,0 0-4,0 0 5,0 0-1,-68 8 1,68-8-1,-26 0 2,26 0-2,-28 1-1,28-1 3,-28 0 1,28 0-3,-30 1 0,30-1-1,-28 0 6,28 0 2,-28 0-6,28 0 10,-24 1-2,24-1-2,-19 2-1,19-2 6,0 0 8,-25 0 0,25 0 3,0 0 3,-22 0 3,22 0-4,0 0 3,0 0-1,-25-2 2,25 2-2,0 0-2,0 0-2,0 0 0,0 0-3,0 0 0,-23-2-3,23 2-2,0 0 0,0 0-4,0 0 0,0 0-3,0 0 1,0 0-5,0 0 1,0 0 2,0 0 0,0 0-1,0 0 1,73 2-6,-51 0 4,2-1-8,4-1-7,-3 0-8,2 3 0,4-1 0,-9-2-1,1 0 3,-23 0 1,35 1 5,-21-1-2,-14 0 4,29 1-1,-29-1 3,21 0-3,-21 0 7,0 0-6,23 2 0,-23-2 0,0 0-2,17 0 2,-17 0 2,0 0-1,0 0 4,0 0-1,0 0 2,0 0-1,0 0 1,0 0 0,0 0 0,0 0 1,-65 3 0,65-3 1,-36 2 2,11-1-4,4 2 5,-4-2-5,2 0 6,-4 2-3,7-3 3,0 3-1,20-3 0,-36 2-2,36-2 3,-26 0-1,26 0 1,-25 3-1,25-3 1,-22 3 1,22-3 0,0 0 3,-21 1 1,21-1 6,0 0 8,0 0-1,-22 0 4,22 0 2,0 0 3,0 0 2,0 0-1,0 0 0,0 0-5,0 0-2,0 0-5,0 0-1,0 0 1,0 0-3,0 0-3,0 0 0,0 0-1,73-15-1,-48 14-1,3 0 0,2 0-1,-2 1 1,-2 0-3,-3-2-1,1 2-1,-3-1 0,-21 1 6,32-2-4,-32 2-1,28-1 1,-28 1 1,21 0-3,-21 0 1,0 0-1,25 0-1,-25 0 0,0 0 0,20 0-3,-20 0-2,0 0 1,0 0-5,0 0 1,25-2-2,-25 2 2,0 0-1,0 0 2,0 0 0,0 0 2,18-1 0,-18 1-2,0 0 0,0 0 0,0 0 2,0 0 0,0 0-1,0 0 2,0 0 1,0 0-1,0 0-2,0 0 5,25 0-3,-25 0 2,0 0-4,0 0 7,0 0-6,0 0 2,0 0 6,0 0-5,0 0-3,0 0 5,0 0-1,0 0 0,0 0 2,0 0-1,0 0-4,0 0 3,0 0 2,0 0-4,0 0 2,0 0 4,0 0-5,0 0 1,0 0 0,0 0 0,0 0 2,0 0 0,0 0 0,0 0 0,0 0 3,0 0-2,0 0 0,0 0 6,0 0-1,0 0 3,0 0-4,0 0 0,0 0-2,0 0-1,0 0-1,0 0 0,0 0 3,0 0-4,-33-37-1,33 37-2,-14-14 4,14 14 0,-18-13-5,18 13 1,-15-15 1,9 8 1,6 7 0,-22-16-1,14 9 0,8 7 0,-20-14 0,8 5-1,12 9 0,-14-15 5,14 15-4,-14-14 1,14 14 2,-11-10-2,11 10 0,-15-10 3,15 10-1,0 0 5,-13-16-2,13 16 5,0 0-1,-12-11 2,12 11-2,0 0-1,-10-12 3,10 12 3,0 0 4,0 0 0,-8-13 8,8 13-5,0 0 3,0 0 4,-12-10-9,12 10 1,0 0-4,0 0-1,-13-17-3,13 17-2,0 0-1,-8-11-5,8 11 6,0 0-2,0 0-2,0 0-4,0 0 1,-7-17-8,7 17 3,0 0 1,0 0 0,0 0-5,0 0-2,0 0-2,0 0-3,0 0 2,0 0-2,0 0-1,0 0 2,0 0 1,0 0-1,0 0 2,0 0 1,0 0 3,0 0-1,0 0 0,0 0 2,0 0 0,0 0 2,43 35-1,-31-24-1,-2 0 3,1 0 0,4 4-2,-2-3 0,2 1 3,0 2 0,0 0-1,-2-3 0,2-2 0,2 2 4,-6-4-3,4 2 2,0-3-1,-5 4 0,5-2-2,-15-9 2,21 16-1,-11-12 3,-10-4-2,18 11-4,-18-11 5,15 9-3,-15-9 3,10 9-6,-10-9 1,0 0-2,15 5-3,-15-5 1,0 0 1,0 0-3,15 9 1,-15-9 5,0 0-2,0 0-1,0 0 2,12 9-1,-12-9 4,0 0-3,0 0 1,0 0 2,0 0 1,0 0-2,0 0 0,0 0 2,0 0 0,9 10 0,-9-10-1,0 0 2,0 0-3,0 0 1,0 0 1,0 0 0,0 0 2,0 0 1,0 0-5,0 0 0,0 0 0,0 0-2,0 0 2,0 0 1,0 0-1,0 0-2,0 0-4,0 0-1,0 0 1,0 0-5,0 0-3,0 0 1,0 0 5,0 0-3,-14 33 5,14-33-1,-17 15-3,5-5 7,4 1-2,-3 0 1,-3 0 0,1-1-3,2 4 6,-4-4-4,2 2 4,-2 1 2,0-3-1,3 2 0,-1-4 1,3 2 0,10-10 2,-18 18-2,18-18 2,-15 13 1,15-13 3,-15 11-1,15-11 0,-10 8-2,10-8 6,0 0 2,-11 9 5,11-9 3,0 0 8,0 0 2,0 0 1,0 0 4,0 0-3,0 0-6,0 0 2,0 0-4,0 0-2,0 0-1,0 0-5,0 0 3,0 0-3,0 0-3,0 0-2,0 0 2,0 0-7,49-31 8,-49 31-6,18-11 4,-9 4-8,-9 7 3,21-17 0,-6 8 0,-5-1-1,2-1-2,1-1 2,-3 2-1,1-1 0,-11 11 1,18-19-2,-13 12 0,-5 7 2,17-14-2,-17 14 0,8-10-2,-8 10 3,0 0-2,13-14-12,-13 14 4,0 0 1,0 0 0,9-9-8,-9 9-6,0 0-4,0 0 0,0 0-1,0 0-3,0 0 1,10-11 2,-10 11 1,0 0 4,0 0-1,0 0-2,0 0-6,0 0-11,0 0-11,0 0-18,0 0-22,0 0-26,0 0 4,0 0-17,0 0-60,0 0-78,0 0-624,0 0-433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20.325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18DAC278-F05C-41E0-B535-7C01B557A74C}" emma:medium="tactile" emma:mode="ink">
          <msink:context xmlns:msink="http://schemas.microsoft.com/ink/2010/main" type="inkDrawing"/>
        </emma:interpretation>
      </emma:emma>
    </inkml:annotationXML>
    <inkml:trace contextRef="#ctx0" brushRef="#br0">40 49 2621,'8'22'-199,"-8"-22"32,0 0 34,0 0 20,0 0 13,-5 12 12,5-12 18,0 0 27,0 0 5,0 0 8,0 0 17,-10 11 9,10-11 28,0 0 7,0 0 15,0 0 3,0 0 5,0 0 23,0 0 1,0 0 3,0 0 10,0 0-1,0 0 3,0 0-2,0 0 1,-7 10-3,7-10 4,0 0-9,0 0 2,0 0 0,0 0-4,0 0-4,0 0-7,0 0-8,0 0-5,0 0-2,0 0-4,0 0-5,0 0-4,0 0-3,0 0-4,0 0-4,50-14-3,-33 11-6,2-1-1,3 1 0,6-1-2,2 1-3,1-2-3,4 1-1,1-4 3,-6 6-2,-2-3-3,0-1 0,-8 3 0,0 0 0,-2 0-2,-3 0 0,0 0 3,-15 3-2,21-4 3,-21 4-7,19-5 2,-19 5-6,13-3 2,-13 3-2,0 0-6,18-2 0,-18 2-3,0 0 0,0 0-2,0 0-3,0 0 7,0 0-4,0 0 6,0 0-1,0 0 2,0 0-3,-36 20 4,36-20 2,-28 4 1,9-2 1,4-2 2,-3 0 3,18 0 5,-39 0 2,15-3 0,3 3 1,-2-1-3,-2-2 2,7 0-4,-7 1 4,4 0-3,-1 0 0,22 2-4,-31-8 3,16 6 0,15 2-3,-25 0 1,25 0-4,-20-2 1,20 2 0,0 0-2,-25-3-1,25 3-1,0 0 0,0 0 0,-20-3-2,20 3 0,0 0 1,0 0-5,0 0 3,0 0 1,0 0-4,0 0 1,0 0-2,0 0 1,0 0 2,0 0 5,0 0-3,0 0 0,57 6 2,-33-4 1,3 0 1,-2 1-2,-4 0-2,4-1 1,0 0 2,-7-1-4,5 2 2,-10-2 3,2-1-3,-15 0 1,25 5-4,-12-4 1,-13-1 4,18 3-4,-18-3 1,15 2 0,-15-2 1,0 0 1,19 1-3,-19-1 4,0 0-2,0 0-2,18 3 2,-18-3-1,0 0 0,0 0-4,0 0 0,11 6 2,-11-6-2,0 0 1,0 0-1,0 0 1,0 0 0,0 0 1,0 0 1,0 0 0,0 0 1,-54 4-3,39-4-1,15 0-1,-28 3 0,10-1 2,3 1-1,15-3 0,-28 2 0,9 0 2,19-2 1,-39 5 0,24-4 2,15-1-3,-32 2 2,14 0 0,18-2 4,-31 2 1,31-2 7,-30 0 3,30 0 7,-25 0 1,25 0 0,0 0 4,-26-3 3,26 3-3,0 0 2,-25-3 0,25 3 1,0 0-6,0 0 1,-25-1-2,25 1 3,0 0-5,0 0-6,0 0-4,0 0-1,0 0 2,0 0-3,-18-2-6,18 2 0,0 0 2,0 0-5,0 0 1,0 0 2,0 0 0,0 0-1,76 2 2,-58-4-3,7 2 1,-3 0 5,2 0-4,-2 0 3,-4-3-1,0 3 2,0-2-5,-18 2 3,32 2-1,-21-4 0,-11 2-4,19 0 1,-19 0-1,0 0 4,24 0-5,-24 0 2,0 0-1,0 0-3,22 0 0,-22 0 0,0 0 3,0 0-5,15 0-8,-15 0-4,0 0-5,0 0-3,0 0-4,0 0-13,0 0-11,0 0-12,0 0-23,0 0-28,0 0-18,0 0-47,0 0-56,0 0-57,0 0-166,0 0-353,-37-23-275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22.207"/>
    </inkml:context>
    <inkml:brush xml:id="br0">
      <inkml:brushProperty name="width" value="0.08333" units="cm"/>
      <inkml:brushProperty name="height" value="0.08333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6E466D21-347F-4625-B346-B8818D90247B}" emma:medium="tactile" emma:mode="ink">
          <msink:context xmlns:msink="http://schemas.microsoft.com/ink/2010/main" type="inkDrawing"/>
        </emma:interpretation>
      </emma:emma>
    </inkml:annotationXML>
    <inkml:trace contextRef="#ctx0" brushRef="#br0">238 109 2389,'0'0'-136,"0"0"37,0 0 35,0 0 24,0 0 27,0 0 22,0 0 8,0 0 17,0 0-5,0 0 11,0 0 5,0 0 15,0 0-1,0 0 3,0 0 1,0 0 3,0 0-5,0 0-3,0 0-5,0 0-6,0 0-6,0 0 0,0 0-1,0 0-11,0 0-4,0 0 2,0 0-7,0 0 1,0 0-8,0 0-7,0 0 0,-28 9 1,28-9-1,0 0-2,-12 17-2,12-17 3,-12 12-4,12-12 0,-13 16 7,13-16-8,-15 14-1,5-7 1,-1 5 3,11-12-5,-22 17 4,16-9 3,6-8-5,-18 15 0,6-8 0,12-7 3,-13 14-4,13-14 4,-15 11-3,15-11 0,-12 9 2,12-9 5,0 0-6,-10 10 4,10-10 1,0 0 0,0 0 1,-11 10 1,11-10-2,0 0-2,0 0-1,0 0 1,-12 11-6,12-11 6,0 0-3,0 0 3,0 0-6,0 0 0,0 0 2,-10 12 0,10-12 2,0 0-7,0 0 10,0 0-7,0 0 2,0 0 0,0 0-3,0 0 2,0 0-2,0 0 3,0 0-8,0 0 4,0 0-2,0 0 3,0 0 3,0 0 0,0 0-4,0 0 0,0 0 3,15 29 1,-15-29 0,0 0-4,12 12 3,-12-12 4,0 0 0,10 12-2,-10-12 1,13 11-6,-13-11 8,16 10-1,-16-10 0,17 12 4,-5-5-7,-12-7 3,24 14 2,-10-8-4,-3-1 0,4 3 3,-2-1-3,2-1 1,-3 0 3,-2 0-5,-10-6 3,26 7 2,-16 0 1,-10-7-6,18 5 5,-18-5 0,18 7-5,-18-7 2,17 5 2,-17-5 2,15 6-7,-15-6 4,11 5 2,-11-5-6,15 4 3,-15-4 2,0 0-3,10 4-3,-10-4 2,0 0-1,0 0 1,15 6-2,-15-6 5,0 0-3,0 0 2,0 0-2,0 0 4,17 3-3,-17-3-2,0 0 6,0 0-9,0 0 4,0 0 0,0 0 1,0 0 1,0 0-6,0 0 4,11 5 1,-11-5 0,0 0-2,0 0 0,0 0 1,0 0 1,0 0-1,0 0-1,0 0 3,0 0 2,0 0-3,0 0-1,0 0 21,0 0 15,0 0 11,0 0 10,0 0 13,0 0 13,0 0 7,0 0 5,0 0-4,0 0-6,0 0-10,0 0-3,0 0-7,0 0-8,0 0-11,-39-30-5,39 30-2,-22-10-3,12 2-7,10 8-4,-26-11 1,11 3-6,15 8 0,-27-10-3,16 7 3,11 3-6,-27-8 3,14 4-4,13 4-3,-18-7 1,18 7-1,-18-8 0,18 8 0,-14-7-3,14 7 2,0 0-3,0 0-1,-23-6 0,23 6 2,0 0-2,-16-6-1,16 6 9,0 0-2,0 0 2,-15-6-3,15 6-3,0 0 3,0 0-1,0 0 0,-15-10-5,15 10 1,0 0 4,0 0-2,0 0 0,0 0 2,0 0-2,0 0 6,0 0-4,0 0 0,0 0 1,0 0 4,0 0 1,-15-9-4,15 9-1,0 0 0,0 0-1,0 0 0,0 0 0,0 0-2,0 0 2,0 0-1,0 0 1,0 0 11,0 0 0,0 0 3,0 0 0,0 0 3,0 0 2,0 0 1,0 0-1,0 0-3,0 0 1,0 0-1,0 0 2,0 0-3,0 0 2,0 0-7,0 0 1,0 0-6,0 0 2,0 0-1,0 0-7,0 0-2,5-26 2,-5 26 2,0 0-7,0 0 2,0 0-2,17-23-1,-17 23 1,5-14 3,-5 14-3,14-14 1,-14 14-4,14-20 4,-4 11-1,-2-2-2,3-3 0,-4-1-4,6 5 3,-1-3 1,-1-1-1,3-2-3,1 0 6,-4 3-7,2-5 4,-1 6 3,-2 0-2,1-1-2,-4 2 1,-7 11 2,18-19-4,-8 13 5,-10 6-7,12-16-1,-12 16 5,8-11 0,-8 11-3,0 0 0,10-14-8,-10 14-5,0 0-4,11-9-3,-11 9 1,0 0 1,0 0-4,0 0-2,0 0 7,10-15-5,-10 15 3,0 0 3,0 0-1,0 0-3,0 0-2,0 0 3,0 0 2,0 0 3,0 0-1,0 0 1,0 0 3,0 0 4,-43 37-4,35-27 4,-5 8-2,-2-3-4,2-3-10,1 3-1,1-2 0,-3 0 9,3-2-4,-1 1 5,2-1-3,10-11 5,-21 21 3,14-11 1,7-10-4,-15 12 7,15-12 2,-13 14-1,13-14 1,-11 12 0,11-12 3,0 0 0,-12 11 0,12-11 2,0 0 1,0 0 3,-10 11 2,10-11-1,0 0 4,0 0 1,0 0-1,0 0 1,-12 10 1,12-10 0,0 0 3,0 0-7,0 0 2,0 0-7,0 0 6,0 0-7,0 0-18,0 0-19,0 0-25,0 0-28,0 0-67,0 0-95,0 0-149,0 0-172,0 0 12,0 0-204,0 0-181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36.524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6C5325-37A4-40DF-B446-790635CDCA96}" emma:medium="tactile" emma:mode="ink">
          <msink:context xmlns:msink="http://schemas.microsoft.com/ink/2010/main" type="inkDrawing"/>
        </emma:interpretation>
      </emma:emma>
    </inkml:annotationXML>
    <inkml:trace contextRef="#ctx0" brushRef="#br0">135 63 2219,'0'0'-160,"0"0"19,0 0 20,0 0 14,0 0 20,0 0 14,0 0 16,0 0 8,0 0 11,0 0 6,0 0 7,0 0 12,0 0 8,0 0 8,0 0 10,0 0-8,0 0 9,0 0-4,0 0 14,0 0-7,0 0 4,0 0 3,0 0 6,0 0-8,0 0 3,0 0 3,0 0 0,0 0 3,0 0-6,0 0-2,0 0-2,0 0-3,0 0-3,0 0 2,0 0-8,0 0-6,0 0 6,0 0-10,0 0-11,0 0 13,0 0-10,0 0 8,0 0 2,0 0-7,0 0 5,0 0 2,0 0-9,0 0-2,0 0 10,0 0-6,-25 41 16,25-41-14,0 0 4,-12 13-6,12-13-2,-6 12 20,-1-3-22,7-9 11,-11 17-2,4-12-2,7-5-3,-10 17-2,10-17 8,-8 13-6,8-13 4,-8 12-1,8-12 0,-7 10-1,7-10 5,0 0-1,-10 12 2,10-12-2,0 0-8,-8 9 14,8-9-15,0 0 13,0 0-8,0 0 5,-9 12 15,9-12 22,0 0 3,0 0-4,0 0 10,0 0 0,0 0 6,-8 9 0,8-9-4,0 0-1,0 0-4,0 0-1,0 0 2,0 0-10,0 0-2,0 0-9,0 0 6,0 0-6,0 0-2,0 0 0,0 0 1,0 0-4,0 0 3,32-33-10,-32 33 3,8-12-1,-8 12-3,11-14-5,-11 14 0,7-15 8,-7 15-8,10-13 0,-10 13 3,10-12-2,-10 12-9,8-16 6,-8 16 0,7-12 4,-7 12 3,0 0 9,11-14 1,-11 14-4,0 0 4,0 0-4,9-16-8,-9 16 5,0 0-3,6-12 1,-6 12-3,0 0 1,0 0-5,7-17 2,-7 17 7,0 0-4,0 0-7,7-14-1,-7 14 3,0 0-2,0 0 3,4-18-3,-4 18-4,0 0 6,0 0-6,7-17-1,-7 17 5,0 0-3,0 0 0,0 0-1,0 0-1,0 0-2,0 0 2,5-19 2,-5 19-1,0 0-7,0 0 4,0 0-2,0 0-2,0 0 0,0 0 4,0 0-9,0 0 8,0 0-10,0 0 4,0 0 1,0 0 2,0 0 4,0 0 0,0 0-1,0 0 2,0 0-2,33 31-3,-33-31 6,10 14 0,-3-8-2,1 2 4,-8-8 2,15 14 4,-5-7-10,-2 2 7,0 1-7,2-2 7,0 0 2,0 2-3,-10-10-4,15 13 10,-7-7-7,-8-6-2,13 11 5,-13-11-4,12 10 4,-12-10-2,8 9-2,-8-9 0,0 0 0,10 9 0,-10-9 0,0 0-5,8 8 2,-8-8 1,0 0-9,7 9-15,-7-9-20,0 0-13,0 0-39,0 0-33,0 0-56,7 12-83,-7-12-303,0 0 148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37.73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8110A47-6B33-4E5E-A11A-63FAAA2DCA0D}" emma:medium="tactile" emma:mode="ink">
          <msink:context xmlns:msink="http://schemas.microsoft.com/ink/2010/main" type="inkDrawing"/>
        </emma:interpretation>
      </emma:emma>
    </inkml:annotationXML>
    <inkml:trace contextRef="#ctx0" brushRef="#br0">55 25 1584,'0'0'-103,"0"0"26,10-16 21,-10 16 14,0 0 14,0 0 15,0 0 4,0 0 5,0 0-9,0 0 7,0 0-1,0 0-11,0 0 8,0 0-4,0 0-3,0 0-3,15-9 9,-15 9-11,0 0 5,0 0 9,0 0-10,0 0 7,0 0 0,0 0-1,0 0-2,0 0 1,0 0 18,0 0-17,0 0 5,0 0 11,-15 54-9,15-54-9,-8 21 4,3-9-2,-2 1 3,7-13 8,-6 29-1,2-18 4,4-11-6,-10 27-3,9-15 4,1-12 3,-9 21-2,9-21 2,-6 19 4,6-19-3,-4 18-4,4-18 10,0 0-7,-5 17 7,5-17 47,0 0 5,0 0 11,-3 17 14,3-17 9,0 0-3,0 0 11,0 0 3,0 0 3,0 0-13,0 0-7,-1 20-3,1-20-9,0 0-4,0 0-11,0 0-9,0 0-2,0 0-9,0 0-4,0 0-2,0 0-5,0 0-5,0 0-2,0 0-4,0 0 4,11 15-5,-11-15-7,0 0 2,0 0-1,0 0-3,20 6 1,-20-6 1,0 0-5,21 5 3,-21-5-3,20 4-1,-20-4 0,23 5 4,-23-5-1,27 3-2,-14-1-1,-13-2-3,30 7 0,-17-5 5,-13-2-4,27 6 5,-27-6-4,19 4-1,-19-4-10,20 4-19,-20-4-14,0 0-32,18 4-31,-18-4-20,0 0-26,0 0-29,0 0-40,0 0-319,0 0 207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39.327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25C20E-F7BE-4E71-85D1-5A7AD67AFBD6}" emma:medium="tactile" emma:mode="ink">
          <msink:context xmlns:msink="http://schemas.microsoft.com/ink/2010/main" type="inkDrawing"/>
        </emma:interpretation>
      </emma:emma>
    </inkml:annotationXML>
    <inkml:trace contextRef="#ctx0" brushRef="#br0">161 21 1445,'0'0'-121,"0"0"18,0 0 11,0 0 13,0 0 12,0 0 17,0 0 7,0 0 9,0 0 0,0 0 10,0 0 5,0 0 10,0 0 9,0 0 3,0 0 1,0 0 8,0 0 0,0 0-1,0 0 27,0 0-13,0 0 0,14-22 3,-14 22 3,0 0 15,0 0-6,0 0 4,0 0 6,0 0 0,0 0 10,0 0 3,0 0 0,0 0-21,0 0-9,0 0-3,0 0-5,0 0 3,0 0-12,0 0 7,0 0-15,0 0-7,0 0 7,0 0-5,0 0-5,0 0 1,0 0-4,-32 37 7,32-37-10,-15 16 10,7-6-5,0 1 6,-2 1-3,0 0 15,0-1-18,2 1 6,8-12 0,-15 27-9,8-16 12,7-11-7,-15 21-4,10-12 0,5-9 4,-10 17-7,10-17 5,-8 12 3,8-12-2,0 0 6,-7 17 5,7-17 22,0 0 16,0 0 7,-8 14 3,8-14 15,0 0 1,0 0 8,0 0 0,0 0-10,0 0-13,0 0-1,0 0-1,0 0-11,0 0-5,0 0-4,0 0-3,0 0-4,0 0-2,0 0-12,0 0 9,0 0-7,0 0-2,7-58 1,-7 58-2,0 0-3,6-18-5,-6 18-2,0 0 5,7-19-5,-7 19 4,7-14-4,-7 14 0,8-11-3,-8 11 6,10-15-3,-10 15-3,10-12-2,-10 12 3,8-13 1,-8 13-6,0 0 10,12-17-7,-12 17 1,0 0-1,10-14 5,-10 14 1,0 0-14,8-11 12,-8 11-7,0 0 3,0 0 3,10-13-6,-10 13 1,0 0 5,0 0-1,0 0-2,0 0 2,0 0-2,0 0-1,10-11 0,-10 11-2,0 0-6,0 0 1,0 0-2,0 0-1,0 0 1,0 0 3,0 0 6,0 0-3,0 0-3,28 4-1,-28-4 2,0 0-1,18 14 2,-18-14 1,13 11 0,-13-11 1,15 13 2,-15-13 1,13 14 8,-13-14-12,15 14 5,-8-5-3,-7-9-13,13 13-15,-13-13-25,13 16-1,-13-16-29,10 12-25,-10-12-28,10 9-29,-10-9-49,0 0-323,7 6 203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40.195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5617DC0-03CA-45B8-A223-49BE593344E0}" emma:medium="tactile" emma:mode="ink">
          <msink:context xmlns:msink="http://schemas.microsoft.com/ink/2010/main" type="inkDrawing"/>
        </emma:interpretation>
      </emma:emma>
    </inkml:annotationXML>
    <inkml:trace contextRef="#ctx0" brushRef="#br0">0 0 1469,'0'0'-107,"0"0"25,0 0 5,0 0 8,0 0-3,0 0 13,0 0 3,0 0 9,0 0 1,0 0 11,0 0-7,0 0 10,0 0 4,0 0-2,13 4 8,-13-4 1,0 0 6,0 0-7,0 0 15,0 0-2,0 0 4,0 0-17,0 0-13,0 0-9,0 0-10,0 0-91,0 0 49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41.82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C25B0F-7D0C-43FE-A09F-BA704AD8F7BF}" emma:medium="tactile" emma:mode="ink">
          <msink:context xmlns:msink="http://schemas.microsoft.com/ink/2010/main" type="inkDrawing"/>
        </emma:interpretation>
      </emma:emma>
    </inkml:annotationXML>
    <inkml:trace contextRef="#ctx0" brushRef="#br0">244 0 368,'0'0'-15,"0"0"5,0 0 12,0 0-4,0 0 8,0 0-6,0 0-4,0 0 4,0 0 4,0 0-4,0 0 6,0 0-3,0 0-3,0 0 2,0 0 6,0 0-6,0 0 1,0 0 1,0 0 6,0 0-1,0 0 6,0 0 0,0 0-6,0 0 8,0 0 1,0 0 5,0 0 6,0 0-7,0 0-9,0 0 9,0 0 5,0 0-11,0 0 2,0 0 9,0 0-6,0 0-3,0 0-2,0 0-7,0 0 2,0 0 3,0 0-2,0 0 4,0 0-6,0 0 1,0 0-11,0 0 5,0 0 2,0 0-5,0 0 1,0 0-6,0 0 1,0 0 11,0 0-9,0 0-7,0 0 7,0 0-14,0 0 14,0 0-7,0 0 5,0 0-8,0 0 6,0 0 1,0 0 1,0 0-2,0 0 1,0 0 1,0 0-1,0 0 15,0 0 2,0 0-14,0 0-9,0 0 9,0 0-2,0 0-1,0 0 8,0 0-10,0 0 8,0 0-6,0 0-4,0 0 2,0 0 3,0 0 2,0 0-7,0 0 7,0 0-2,0 0 0,0 0-1,0 0-1,0 0 1,0 0 3,0 0-4,0 0-1,0 0 12,0 0-7,0 0 5,0 0-3,0 0 0,0 0-6,0 0-3,0 0 9,0 0-7,0 0 5,0 0-9,0 0 10,0 0-6,0 0 7,0 0-2,0 0-5,0 0 15,0 0-3,-20 36-7,20-36 0,0 0-5,0 0 3,0 0-1,0 0-1,0 0 1,0 0-1,2 16-1,-2-16 6,0 0-1,0 0 2,5 16-11,-5-16 13,0 0-2,3 14-4,-3-14 5,0 0-6,7 19 1,-7-19-5,3 12 11,-3-12-4,0 0 5,7 16-7,-7-16 2,0 0-2,5 15-1,-5-15-1,0 0 13,7 16-11,-7-16 6,0 0 5,6 19-11,-6-19-2,5 12 6,-5-12-2,0 0-3,12 21 12,-12-21 5,5 14-5,-5-14 1,8 14-6,-8-14-11,5 15 3,-5-15 2,0 0 4,8 16-5,-8-16 3,0 0 0,0 0 0,10 15 3,-10-15-5,0 0 8,0 0-10,7 13 11,-7-13 4,0 0-17,0 0 10,0 0 0,0 0-6,6 12 2,-6-12 0,0 0 3,0 0-4,0 0 6,0 0-7,0 0 2,0 0-5,0 0 8,0 0 6,9 17-11,-9-17 6,0 0 10,0 0 30,0 0 2,0 0 6,0 0 11,0 0-12,0 0-4,0 0 1,0 0-6,0 0-5,0 0 4,0 0-10,0 0-7,0 0 5,0 0-5,0 0-8,0 0-3,0 0 3,0 0 9,0 0-15,0 0 7,0 0 2,0 0-17,0 0 4,0 0 10,0 0-7,0 0-3,0 0-10,0 0 7,0 0-2,0 0-1,0 0 2,0 0 1,0 0-3,0 0 0,0 0 6,0 0-3,0 0-6,0 0 9,0 0-4,0 0-4,0 0 4,0 0-5,0 0-2,0 0 8,0 0 11,0 0-9,0 0-14,0 0 7,0 0-3,0 0 5,0 0-3,0 0 3,0 0 3,0 0-9,0 0-5,0 0 10,0 0 1,0 0-2,0 0 10,0 0-3,0 0 2,0 0-13,0 0 5,0 0-4,0 0 6,0 0-7,-15 20 11,15-20-4,0 0 3,0 0-14,0 0 27,0 0-12,0 0-5,0 0-5,0 0 10,0 0 18,-14 8 5,14-8 8,0 0-10,0 0 3,0 0 1,-21 9-6,21-9-3,-13 5 6,13-5-9,-14 7-7,14-7 4,-23 13-2,10-5 3,-2 0-4,2 0-6,-2 2 4,0-3 1,0 2-1,2 0 3,0-1-7,13-8 0,-25 11-3,13-3 13,12-8-13,-19 10-2,19-10-1,-19 9 8,19-9 14,-13 7 18,13-7-7,0 0 6,-15 9 1,15-9-2,0 0 6,0 0-5,-13 9 7,13-9-1,0 0 7,0 0 1,0 0 1,0 0 4,-16 10-5,16-10-10,0 0 0,0 0-4,0 0 0,0 0-11,0 0 4,0 0-6,0 0-23,0 0-42,0 0-51,0 0-79,0 0-83,0 0-449,0 0-64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7T19:25:09.714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BFC13C-55F0-420B-B060-E65FE3129BE6}" emma:medium="tactile" emma:mode="ink">
          <msink:context xmlns:msink="http://schemas.microsoft.com/ink/2010/main" type="writingRegion" rotatedBoundingBox="21386,9099 24268,9334 24121,11141 21239,10906"/>
        </emma:interpretation>
      </emma:emma>
    </inkml:annotationXML>
    <inkml:traceGroup>
      <inkml:annotationXML>
        <emma:emma xmlns:emma="http://www.w3.org/2003/04/emma" version="1.0">
          <emma:interpretation id="{FFA509BA-67B6-473E-9557-3B87196D70E8}" emma:medium="tactile" emma:mode="ink">
            <msink:context xmlns:msink="http://schemas.microsoft.com/ink/2010/main" type="paragraph" rotatedBoundingBox="21386,9099 24268,9334 24121,11141 21239,109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705D53-0661-4AB8-ADA0-D5D0AC08698B}" emma:medium="tactile" emma:mode="ink">
              <msink:context xmlns:msink="http://schemas.microsoft.com/ink/2010/main" type="line" rotatedBoundingBox="21386,9099 24268,9334 24121,11141 21239,10906"/>
            </emma:interpretation>
          </emma:emma>
        </inkml:annotationXML>
        <inkml:traceGroup>
          <inkml:annotationXML>
            <emma:emma xmlns:emma="http://www.w3.org/2003/04/emma" version="1.0">
              <emma:interpretation id="{A9F1A28F-6409-44D6-A070-4E81700E5C4F}" emma:medium="tactile" emma:mode="ink">
                <msink:context xmlns:msink="http://schemas.microsoft.com/ink/2010/main" type="inkWord" rotatedBoundingBox="21386,9099 24268,9334 24121,11141 21239,10906"/>
              </emma:interpretation>
              <emma:one-of disjunction-type="recognition" id="oneOf0">
                <emma:interpretation id="interp0" emma:lang="en-US" emma:confidence="0.5">
                  <emma:literal>(who</emma:literal>
                </emma:interpretation>
                <emma:interpretation id="interp1" emma:lang="en-US" emma:confidence="0">
                  <emma:literal>awh</emma:literal>
                </emma:interpretation>
                <emma:interpretation id="interp2" emma:lang="en-US" emma:confidence="0">
                  <emma:literal>(why</emma:literal>
                </emma:interpretation>
                <emma:interpretation id="interp3" emma:lang="en-US" emma:confidence="0">
                  <emma:literal>[who</emma:literal>
                </emma:interpretation>
                <emma:interpretation id="interp4" emma:lang="en-US" emma:confidence="0">
                  <emma:literal>[why</emma:literal>
                </emma:interpretation>
              </emma:one-of>
            </emma:emma>
          </inkml:annotationXML>
          <inkml:trace contextRef="#ctx0" brushRef="#br0">190 125 27,'0'0'20,"0"0"10,0 0-12,0 0 7,0 0-9,0 0 7,5-12-5,-5 12-3,0 0-3,0 0 0,0 0-5,0 0 1,5-16 3,-5 16-3,0 0-6,0 0 0,0 0 0,0 0 0,0-16 2,0 16-4,0 0 2,0 0 5,0 0 7,0-17-14,0 17 0,0 0 0,0 0 0,0 0-2,3-19 0,-3 19 7,0 0 3,0 0 11,0 0-6,0 0 12,0-14-10,0 14 0,0 0 7,0 0-8,0 0-7,0 0 2,0 0-5,0 0 2,-3-19 5,3 19-8,0 0-1,0 0 6,0 0-6,0 0-6,-8-12 2,8 12 6,0 0-2,0 0-4,0 0 2,0 0-4,0 0 4,0 0 0,0 0 0,0 0 6,0 0 6,0 0 11,0 0 11,0 0 14,0 0 4,0 0-3,-10-11-1,10 11 8,0 0 2,0 0 0,0 0 7,0 0 3,0 0 9,0 0 1,0 0-8,0 0 11,0 0 5,0 0 1,0 0-16,0 0 5,0 0 0,0 0-6,0 0-9,0 0 3,0 0-5,0 0-2,0 0 2,0 0-13,0 0 2,0 0-6,0 0-1,0 0-6,0 0 0,0 0-6,0 0-10,0 0 7,0 0-6,0 0 1,0 0-5,0 0-1,0 0 5,0 0-7,0 0 1,0 0-1,0 0 0,0 0-7,0 0-2,0 0 1,0 0-2,0 0 2,0 0 1,0 0-3,0 0-2,0 0 11,0 0-13,0 0 0,0 0 1,0 0 5,0 0-5,0 0-3,0 0 5,0 0-10,0 0 2,0 0 1,0 0-3,0 0 0,0 0 7,0 0-2,0 0-6,0 0 5,0 0-1,0 0 2,0 0 6,0 0-6,0 0-1,0 0 1,0 0 3,0 0 0,0 0 0,0 0-1,0 0 0,0 0 2,0 0 4,0 0-15,0 0 8,0 0 1,0 0 4,-37 18-9,37-18 4,0 0 4,0 0-2,0 0 3,-10 10-6,10-10 3,0 0 0,0 0-1,-14 9 0,14-9-2,0 0 4,-10 12-1,10-12-2,0 0-8,-12 12 10,12-12-6,0 0 7,-10 12-1,10-12 0,0 0-1,-11 13-1,11-13-2,0 0 0,-9 13-1,9-13 3,0 0-2,-10 15 4,10-15 3,0 0-6,-6 18 1,6-18 0,-7 13 2,7-13 0,-6 17 2,6-17-1,-5 14-4,5-14 6,-4 21-2,4-21-1,-6 22 2,6-22 2,-5 23-4,5-23 5,-4 23-5,1-12-1,3-11-1,-3 25 2,3-25-2,-4 19 3,4-19 0,-3 22 8,3-22-11,-1 20 4,1-20-4,-2 19 4,2-19 4,0 21-6,0-21-1,0 19-3,0-19 9,0 0-3,0 30 2,0-30 0,2 17-6,-2-17 4,1 19 0,-1-19-4,3 21 6,-3-21-4,2 18 2,0-8-3,-2-10 0,3 21 3,0-7-3,-3-14 2,2 22 3,0-10-1,-2-12-2,6 20 2,-2-9 0,-4-11-6,5 23 7,0-12 0,-5-11 3,5 21-2,-1-9 6,0-1-2,-4-11-3,8 20 4,-1-11-4,-1 2 0,-6-11 3,9 20-4,-1-11 0,0 1 1,-5 0-1,-3-10 0,15 16 0,-11-8 1,-4-8-2,11 16-3,-8-8 3,-3-8 1,10 13-6,-10-13 3,12 11 9,-12-11-2,7 12-2,-7-12 3,18 11 6,-12-6-5,-6-5 1,19 8 2,-11-4 3,-8-4-7,18 10 4,-18-10-6,18 6 5,-18-6 0,15 5-3,-15-5-1,13 6 1,-13-6-2,12 5-3,-12-5 0,16 4 2,-16-4-2,0 0 0,15 5 0,-15-5 1,10 4-1,-10-4 0,0 0-3,17 7 2,-17-7-2,0 0 3,20 4 1,-20-4-6,0 0 8,10 3-9,-10-3 7,0 0-1,0 0-3,13 5-2,-13-5 1,0 0-1,0 0 4,0 0-4,0 0 3,16 3 5,-16-3-7,0 0 5,0 0-3,0 0 1,0 0-2,0 0 1,19 1-5,-19-1 2,0 0-1,0 0 2,0 0-2,0 0 1,0 0 3,0 0-3,0 0 1,0 0 4,0 0-1,0 0 4,0 0 1,0 0 8,0 0 3,11 2 5,-11-2 1,0 0 3,0 0 0,0 0-2,0 0-5,0 0 1,0 0-5,0 0-1,0 0-2,0 0-3,0 0-2,0 0-7,0 0-14,0 0-25,0 0-32,0 0-40,0 0-65,-54-11-90,40 5-526,14 6-227</inkml:trace>
          <inkml:trace contextRef="#ctx0" brushRef="#br0" timeOffset="2524.2481">307 272 2294,'0'0'-121,"0"0"34,0 0 36,0 0 27,0 0 25,0 0 1,0 0 14,0 0 14,0 0 3,0 0 3,0 0 5,0 0-2,0 0 0,0 0-5,0 0 5,0 0-10,12-37 1,-12 37 4,0 0 0,0 0-14,0 0 11,0 0-13,0 0 3,0 0 1,0 0 8,0 0 7,0 0 7,0 0 7,0 0 6,0 0 0,0 0 6,0 0 4,0 0 7,0 0-3,0 0 0,0 0-11,0 0-8,0 0-4,0 0-10,0 0-4,0 0-7,0 0 5,0 0-8,0 0-6,0 0-3,0 0-7,0 0 0,0 0-2,0 0-3,0 0 0,0 0 0,0 0-3,0 0 2,0 0-2,0 0-1,0 0 0,0 0-2,0 0 1,0 0 1,-7 57 2,7-57-2,-1 22-2,1-22 3,-2 22-2,2-22-3,-2 24 3,2-24 5,2 20-3,-2-20 0,0 21-3,0-21 5,0 23-5,0-23 7,2 19-7,-2-19 5,0 22 0,0-22-1,1 18 1,-1-18-3,2 19 2,-2-19 1,0 0 1,2 23 0,-2-23-1,0 0 0,1 24 0,-1-24-1,5 15 0,-5-15 3,4 18 2,-4-18-3,0 0 3,3 23-5,-3-23 0,2 15-1,-2-15 1,0 0 0,3 23 2,-3-23-3,0 0 1,5 17 1,-5-17 2,0 0 1,5 16 1,-5-16-1,0 0 2,0 0 0,10 15 5,-10-15-2,0 0-1,11 9 2,-11-9-2,0 0 0,12 6 1,-12-6 1,0 0 2,0 0-4,20 3 1,-20-3-1,0 0-5,0 0 1,0 0 2,21 3-2,-21-3 0,0 0-1,0 0-1,0 0 4,25-1-4,-25 1 4,0 0-5,20-8 5,-20 8-4,16-9 2,-16 9-5,19-9 2,-8 2-2,-11 7-2,17-16-6,-9 7 0,-8 9-1,18-17-1,-10 4-2,-8 13 0,14-19 0,-8 9 0,-6 10-3,15-23 2,-10 13 1,-5 10 3,7-15-5,-7 15-5,0 0 4,10-16 1,-10 16-5,0 0 1,5-14 4,-5 14-3,0 0 2,0 0 1,0 0-3,5-14 3,-5 14 0,0 0 5,0 0 0,0 0 0,0 0 0,0 0 7,0 0-1,0 0 1,8-17 3,-8 17 0,0 0 5,0 0 1,0 0 4,0 0 2,0 0-3,0 0 3,0 0-4,0 0 0,0 0-2,0 0-2,0 0-1,0 0 1,0 0-3,0 0-2,0 0 3,0 0-5,0 0 1,0 0 1,0 0-1,0 0-5,0 0 3,0 0 0,0 0-1,0 0-2,0 0 0,0 0-3,0 0 6,0 0-5,0 0 5,0 0 1,0 0-4,0 0 4,0 0-2,0 0-1,0 0 2,0 0 1,0 0-3,0 0 3,0 49 0,0-49-2,0 0 3,3 21 2,-3-21-1,0 0 2,4 21-2,-4-21 0,3 16-2,-3-16 1,0 0 3,8 20-1,-8-20 2,7 14-7,-7-14 4,3 15 1,-3-15 3,7 13-3,-7-13 0,0 0 3,11 20-4,-11-20 1,7 11 1,-7-11-2,8 12 0,-8-12 3,0 0-2,7 17-5,-7-17 5,0 0 1,10 13 0,-10-13-2,0 0 2,8 13 1,-8-13 1,0 0 3,11 9 2,-11-9-2,0 0 6,15 11-4,-15-11 2,0 0-2,17 8 2,-17-8-4,0 0 1,15 6 0,-15-6-2,0 0 0,0 0-2,15 10 3,-15-10-1,0 0 1,0 0 4,0 0 6,13 7 6,-13-7-2,0 0 4,0 0 0,0 0 0,0 0-2,0 0-2,18 3-5,-18-3 3,0 0-3,0 0-3,0 0 0,0 0-1,0 0 1,0 0 8,0 0 10,0 0 10,28-10 10,-28 10 0,0 0 10,0 0 8,0 0-7,0 0 6,0 0-16,12-10 4,-12 10-16,0 0-2,5-16 0,-5 16-8,0 0 1,8-21-5,-8 21-2,5-14 1,-5 14-8,7-18 1,-7 18-4,5-20-1,-5 20 2,3-17-5,-3 17 2,6-23-4,-6 23 2,4-21-8,-4 21 6,3-21-3,-3 21 0,3-21 0,-3 21-7,5-21 6,-5 21 0,4-17-4,-4 17 2,3-17-3,-3 17 5,0 0 12,0-23 10,0 23 11,0 0 6,0-24-4,0 24 0,0-18-2,0 18-8,0 0-2,-3-30 3,3 30-2,-4-22-6,4 22-2,0-22-5,0 22 4,-1-20-6,1 20 4,0 0-10,-2-26 1,2 26-1,0 0 3,0-24-1,0 24-3,0 0-2,-2-21 3,2 21-13,0 0 13,-1-21-1,1 21-3,0 0 2,-2-24-11,2 24 9,0 0 1,-3-21-1,3 21 1,0 0-1,-4-19-3,4 19-4,0 0 3,0 0 3,0 0-2,-3-21-4,3 21 7,0 0-6,0 0 1,0 0 2,0 0-3,0 0-2,-5-19 8,5 19 5,0 0 8,0 0 5,0 0 0,0 0-7,0 0 1,0 0-7,-1-19 3,1 19-1,0 0 1,0 0-3,0 0-3,0 0 2,0 0 0,0 0 1,0 0-2,0 0-3,0 0 0,0 0-1,0 0-2,0 0-2,0 0 4,-2-20-4,2 20 8,0 0-1,0 0-6,0 0 5,0 0-1,0 0 3,0 0 0,0 0-8,0 0 6,0 0-5,0 0 5,0 0-2,0 0 2,0 0-3,0 0 4,0 0-4,0 0-1,0 0 0,0 0 0,0 0-2,0 0 4,0 0-4,0 0-3,0 0-1,0 0 1,0 0 2,0 0-3,0 0 3,0 0-4,0 0-5,0 0-10,0 0-8,0 0-18,0 0-11,0 0-25,-7-6-26,7 6-33,0 0-37,0 0-13,0 0-57,0 0-89,0 0-247,0 0-11,0 0-261,0 0-366</inkml:trace>
          <inkml:trace contextRef="#ctx0" brushRef="#br0" timeOffset="5200.1882">1138 379 2503,'0'0'-185,"0"0"17,0 0 19,0 0 20,0 0 21,0 0 16,0 0 21,0 0 22,0 0 25,0 0 20,6 17 15,-6-17 13,0 0 15,0 0 24,0 0 3,0 0 1,0 0 2,0 0-12,0 0-1,0 0-2,0 0-7,0 0-4,0 0-6,0 0-3,0 0-9,0 0 2,0 0-2,0 0-4,0 0 0,0 0 4,0 0-3,0 0 8,0 0 7,0 0 1,0 0 3,0 0 2,0 0 4,0 0 0,0 0 7,0 0 2,0 0 2,0 0 6,0 0-2,0 0 2,9 12 8,-9-12-2,0 0-4,0 0 4,0 0-2,0 0-8,0 0-5,0 0-5,0 0-3,0 0-7,0 0-3,31-23-6,-31 23 1,15-9-4,-15 9-3,11-12-5,-1 4-3,-10 8-1,18-17-6,-11 8-8,5-1-8,-2-1-5,1-1 1,-3 2-5,6-2 0,-8 0-4,3-1-4,-3-1-6,4 1 3,-2 0 3,-4-1 3,4 0-6,-1 3 4,-7 11 2,6-23 1,-3 14 1,-3 9 6,4-18-2,-4 18 1,1-17 0,-1 17 3,4-13 0,-4 13-1,0 0 0,0-18-2,0 18 2,0 0-3,0 0 0,-4-21 5,4 21-4,0 0 0,-5-12 3,5 12 2,0 0-7,0 0 5,-6-9-1,6 9-2,0 0 6,0 0-8,-15-7 8,15 7-3,0 0-3,0 0 2,-15-4 5,15 4-1,0 0-2,0 0 2,0 0 2,-23 2-2,23-2-1,0 0 2,0 0 1,0 0 2,-23 4-6,23-4 4,0 0-5,-17 6 7,17-6-1,0 0-5,-11 6 6,11-6-3,0 0 2,-15 7 0,15-7-1,0 0 0,-13 11 0,13-11 0,-5 8 4,5-8-6,0 0 3,-14 12 0,14-12-1,-6 9 4,6-9-6,-9 11 4,9-11 0,-6 12-2,6-12 0,0 0 3,-8 17-1,8-17 0,-7 14-1,7-14 3,0 0-1,-10 19-1,10-19 1,0 0-1,-5 21 2,5-21 0,-3 17-1,3-17-4,-3 18 2,3-18 4,-4 24 3,4-24-4,0 25 1,0-25-2,0 24 5,0-24-1,0 24-3,0-24 1,0 25 0,4-10 8,-4-15-8,0 23 5,0-23-4,3 29 3,-3-29-3,0 22 5,3-9-5,-3 1 3,0-14-3,3 22 2,-1-11-3,-2-11 1,0 26 4,0-14-4,0-12 1,0 23 0,0-9 1,0-14-3,2 24 1,-2-24 5,0 21-6,1-9 2,-1-12-2,0 19 5,0-19 0,4 16-3,-4-16-4,0 16 7,0-16-5,0 15 2,0-15-1,0 0-2,3 20 4,-3-20 0,0 0-1,0 17 2,0-17 7,0 0-6,3 12-3,-3-12 6,0 0 7,0 0 13,0 0 12,4 13 13,-4-13 7,0 0 7,0 0 8,0 0 1,0 0-4,0 0-1,0 0-11,0 0-8,0 0-2,0 0-7,0 0-6,0 0-8,3 13-1,-3-13-3,0 0-4,0 0-2,0 0-4,0 0-2,0 0-3,0 0-3,0 0-2,0 0-2,0 0-5,0 0 4,0 0-4,0 0 4,0 0-2,0 0 0,0 0-2,0 0 2,-3 22-2,3-22 1,0 0 1,0 0 1,0 0-2,0 0 4,0 0-4,0 15 0,0-15 2,0 0-1,0 0 3,0 0 1,0 0 0,0 0-1,0 0 3,0 0-2,0 0-3,0 0 5,0 0-3,0 0 2,0 0-3,0 0 1,-4 15-3,4-15 0,0 0 2,0 0-1,0 0 0,0 0-1,0 0 1,0 0 2,0 0-7,0 0 5,0 0-1,0 0-3,0 0 1,0 0 0,0 0 1,0 0 1,0 0 0,0 0 0,0 0-4,0 0-1,0 0 3,0 0-4,0 0-4,0 0-1,0 0 4,0 0 1,0 0-5,0 0 2,0 0 1,0 0-3,0 16-3,0-16 2,0 0 0,0 0 3,0 0-2,0 0 2,0 0-1,0 0 5,0 0 1,0 0-3,0 0 2,0 0 0,0 0 1,0 0 1,0 0 2,4 17-3,-4-17 3,0 0 0,0 0 0,0 0-1,0 0 1,0 0 0,0 0 0,0 0 1,0 0 0,0 0 1,0 0-2,0 0 1,0 0 4,0 0-1,0 0 2,0 0 4,0 0 3,0 0 7,0 0 5,0 0 7,0 0 4,0 0 3,0 0 5,0 0 4,0 0 4,0 0 1,0 0-2,0 0-12,0 0 1,0 0 1,0 0-8,0 0-2,0 0-3,0 0-3,0 0-4,0 0-1,0 0 2,0 0-2,-7-59-4,7 59 1,0 0-3,0 0-4,0-26 2,0 26-3,0 0 2,3-21-3,-3 21 1,0 0-5,5-21 5,-5 21-7,2-16 3,-2 16-3,5-17 3,-5 17-1,6-20 0,-6 20-2,7-18-1,-7 18 3,3-14-7,-3 14 6,9-15-3,-9 15-9,6-13 1,-6 13 4,9-17-7,-9 17-6,9-12-6,-9 12-4,12-13-7,-12 13-4,15-15-2,-15 15-7,16-12 2,-16 12 4,15-11 0,-15 11 6,14-9-1,-14 9 5,11-9 3,-11 9 3,0 0 0,15-11 4,-15 11 0,0 0-2,0 0 4,13-7 0,-13 7 1,0 0 1,0 0 1,0 0 2,0 0 2,18-3 0,-18 3 3,0 0-3,0 0 3,0 0-3,19 10 2,-19-10 2,0 0 2,8 9-1,-8-9-1,0 0 0,7 11 1,-7-11 2,0 0-1,6 11 0,-6-11-1,0 0 2,7 14-2,-7-14 5,5 12-2,-5-12 0,0 0 1,0 19 0,0-19-5,3 14 5,-3-14 2,0 14-3,0-14 0,0 0 3,0 19-1,0-19 2,0 17-3,0-17 3,0 0-3,0 22 3,0-22 0,-3 15 3,3-15 2,0 17-7,0-17 3,0 15-1,0-15-1,0 0 2,0 22-2,0-22 2,0 12 0,0-12-4,0 0 2,0 19 0,0-19 1,0 0 0,0 16 2,0-16-2,0 0 1,0 14 3,0-14-3,0 0 2,0 0-1,0 19 3,0-19-3,0 0 0,0 0 0,3 19-1,-3-19 1,0 0 3,0 0-1,3 11 3,-3-11-5,0 0 3,0 0-1,0 0-1,0 0 2,5 12 0,-5-12 1,0 0-2,0 0 1,0 0-12,0 0-18,0 0-25,0 0-26,0 0-33,0 0-128,0 0-189,0 0-411,0 0-321</inkml:trace>
          <inkml:trace contextRef="#ctx0" brushRef="#br0" timeOffset="7602.9821">1597 524 2433,'0'0'-154,"0"0"35,0 0 41,0 0 31,0 0 4,0 0 27,0 0 17,0 0 10,0 0 16,0 0 6,0 0 1,0 0 13,0 0 4,0 0-2,0 0-2,0 0 12,0 0 2,0 0-6,0 0-1,0 0 1,0 0-6,0 0 1,0 0 0,0 0 12,0 0-2,0 0-4,0 0 1,0 0 0,0 0-8,0 0-4,0 0-8,0 0-7,0 0 4,0 0-5,0 0-5,0 0-4,0 0-7,0 0 1,0 0-2,0 0 0,0 0-3,0 0 1,0 0-5,0 0-1,0 0 4,0 0-3,0 0 3,0 0-6,0 0 6,0 0-7,0 0-1,0 0 4,0 0-8,0 0 0,0 0-2,0 0 1,0 0-2,0 0-1,0 0 3,0 0-1,0 0 2,-31 30-2,31-30 2,0 0 2,0 0 2,0 18-2,0-18-4,0 0 0,0 0 7,0 26-5,0-26 0,0 0 0,0 22 3,0-22-2,0 0 7,0 25-4,0-25-1,0 17 2,0-17 2,0 0-3,3 23 5,-3-23-1,4 17-1,-4-17-1,3 14 5,-3-14-2,3 16 1,-3-16 1,0 0-3,12 19 4,-12-19 1,0 0 1,6 14 4,-6-14-1,0 0 2,9 12 5,-9-12 0,0 0 0,0 0-2,13 9 2,-13-9-1,0 0-7,0 0 2,20 3-2,-20-3-1,0 0 4,0 0-2,0 0-1,31-12-1,-31 12 0,12-9-3,-12 9 0,16-16 1,-9 7-5,-7 9 5,15-20-5,-9 8 0,-6 12 1,15-23-2,-7 10 0,-1 1 3,0-1-4,-7 13 3,15-27-3,-12 16 0,-3 11-1,8-21 0,-8 21-5,10-19 4,-10 19 0,7-14-1,-7 14 2,0 0 0,5-21 1,-5 21-3,6-13 1,-6 13 1,0 0-3,0 0 1,4-16 1,-4 16 0,0 0-1,0 0-1,0 0-3,0 0-1,3-18 4,-3 18-3,0 0 0,0 0 1,0 0-1,0 0 2,0 0 2,0 0 1,0 0-5,0 0 0,0 0 2,0 0 1,0 0-3,3-16 2,-3 16-1,0 0 0,0 0-1,0 0 0,0 0 0,0 0 1,0 0 1,0 0-1,0 0 4,0 0-5,0 0 3,0 0-5,0 0 3,0 0 2,0 0 0,0 0-1,0 0 0,0 0 1,0 0-4,0 0 1,0 0 1,0 0-3,0 0-2,0 0 5,0 0-5,0 0 4,0 0-2,0 0 0,0 0 2,0 0-4,0 0 3,0 0 0,0 0 3,0 0-1,0 0 2,0 0-5,0 0 6,0 0-2,0 0-2,0 0 3,0 0 0,0 0 0,-10 56 0,10-56 2,0 0 3,-3 19-2,3-19 1,0 0 0,-3 22 1,3-22 0,-2 20 5,2-20-4,-3 20 1,3-20 0,0 23-1,0-23 3,-4 25 0,4-25-2,-3 26 1,3-11 2,0-15-1,-3 32 0,3-15-2,-4 1 1,1-1-1,3-17-1,-3 38 2,1-22 0,-1 3 2,0-2-3,3-17-1,-4 31 2,1-13-1,-2-1-2,5-1 4,-3 2-1,3 0-1,-4 2 0,4-20 2,0 36 1,-3-18 1,3 0-4,0 0 4,0-2-2,0-16 5,0 33 3,0-33 4,0 31 12,0-16 5,0-15-4,3 29 0,-3-12-7,0-17 0,4 26 1,-4-26-4,1 25-2,1-13 0,-2-12-2,2 25-5,-2-25 2,3 23-3,-3-23 3,0 19-7,0-19 0,3 23 2,-3-23-1,0 18-5,0-18 3,0 20-1,0-20-3,0 20 2,0-20-2,0 0 2,0 29-4,0-29 6,0 14-1,0-14-3,0 0 4,0 21-1,0-21-3,0 0-2,-3 19 4,3-19-3,0 0 3,0 0 0,0 19-3,0-19-2,0 0 1,0 0 0,0 0 2,-5 20-1,5-20-3,0 0 3,0 0 3,0 0-5,-2 18 0,2-18 2,0 0-2,0 0 5,0 0-3,0 0-1,0 0 2,-5 16-3,5-16 4,0 0-6,0 0 3,0 0 4,0 0-4,0 0 2,0 0 0,-10 14-1,10-14-2,0 0 2,0 0 0,0 0 0,-8 14 1,8-14 3,0 0-3,0 0-2,0 0 6,0 0-4,0 0 3,-10 12 3,10-12 0,0 0 1,0 0 0,0 0 2,0 0-2,0 0 6,0 0-3,0 0-2,-21 3 1,21-3 5,0 0 3,0 0-1,0 0-1,0 0-4,-27-5 2,27 5 7,0 0-2,0 0 6,-24-7 5,24 7 2,0 0 5,-20-7-1,20 7 1,0 0 5,-19-10 2,19 10 3,-11-7 5,11 7-7,-15-7 0,15 7 1,0 0 0,-16-14 0,16 14-6,-9-12-3,9 12-4,-11-12-3,11 12-2,-10-14-4,10 14-10,-9-12 2,9 12-4,-6-14 0,6 14 8,0 0-6,-7-21 6,7 21-3,-10-14 2,10 14-3,0 0 2,-5-22-5,5 22 0,-3-15 0,3 15-3,0 0 3,-3-26-4,3 26-1,0-22-4,0 22 1,6-27 1,-6 27-1,4-22-5,-4 22 3,3-26 0,2 14-2,-5 12-2,7-28-5,-2 15 6,-1 0 2,-4 13 0,12-28-4,-9 13-1,4 1 0,1 0 3,-1 0-7,1 1 9,2 0-8,2-1 0,-6 1 0,6 1-3,-2-1 6,5 2-5,-5-1 0,4 1 1,1-1 2,-1 2-3,4-4-7,3 2-6,1 0-9,-1 3-6,1 0-15,1-1-13,2 1-15,-4 3-13,1 0-11,-4-2-18,-3 3-11,1-1-14,-16 6-12,25-7-28,-17 0-57,2 0-46,-10 7-65,15-14-126,-8 5-88,-7 9-190,8-14-166</inkml:trace>
          <inkml:trace contextRef="#ctx0" brushRef="#br0" timeOffset="9167.3254">2176 281 2180,'0'0'-116,"-36"13"28,36-13 38,0 0 22,0 0 30,0 0 18,0 0 20,0 0 2,0 0-1,0 0 19,0 0-7,-13 8 4,13-8-3,0 0 3,0 0-1,0 0 4,0 0 9,0 0 8,0 0 10,0 0 4,0 0 1,0 0 4,0 0 1,0 0-1,0 0-3,0 0 0,0 0-6,0 0-3,0 0-1,0 0-2,0 0 2,-15-18-10,15 18-6,0 0-6,0 0-7,0 0 0,0 0-12,3-27-7,-3 27 3,0 0-6,0 0-7,15-21-2,-15 21 0,6-12-6,-6 12-1,12-14-4,-12 14 0,10-17-5,-10 17 4,12-10-4,-12 10-1,14-11-3,-14 11 2,14-12-5,-14 12 1,15-7-6,-15 7-4,14-8-8,-14 8-2,0 0-4,25-3-1,-25 3 2,22 0-5,-22 0 4,0 0 0,33 4-1,-20 1 2,-13-5 2,18 7 1,-18-7-3,18 7-1,-18-7 0,19 15-1,-19-15-2,13 15 1,-8-5-3,-5-10 3,10 20 2,-10-20 3,3 25-1,-3-13 0,0-12 5,0 30-2,0-30 4,-7 29-2,1-13 5,1 1-3,-5-1 2,0-2 2,5 2 2,-5-3 2,2 2 0,-2 0 0,2-2 3,1-1-3,7-12 4,-18 24-1,8-11-1,10-13 3,-12 16 1,6-7-4,6-9 2,-12 14 3,12-14-1,0 0 6,-10 16 4,10-16 16,0 0 17,-10 10 11,10-10 16,0 0 4,0 0-4,0 0-8,0 0-7,-20 6-7,20-6-6,0 0-3,0 0-4,0 0-2,0 0-5,0 0-3,-21-2-4,21 2 2,0 0-5,0 0 1,0 0-4,0 0-3,0 0-2,0 0 0,0 0 1,0 0 5,0 0 3,0 0 3,0 0-7,0 0-4,0 0 2,0 0 5,0 0-5,0 0-5,0 0 0,0 0 1,0 0-4,0 0 6,0 0-8,0 0 0,0 0-4,0 0 7,0 0-6,0 0-2,0 0 3,0 0-6,0 0 1,0 0-1,0 0 4,0 0-5,0 0-2,0 0 3,0 0-5,0 0 3,0 0-2,0 0-3,0 0 2,0 0 3,0 0 2,0 0 0,0 0-1,0 0 0,0 0 0,0 0-1,0 0 4,0 0 2,0 0-4,0 0 0,0 0 1,0 24-3,0-24 8,0 0-7,0 0 1,0 0 1,5 26 1,-5-26-4,0 0 8,7 21-2,-7-21-6,0 18 6,0-18 0,0 0-3,0 29 4,0-29-1,0 23-1,0-23 5,-4 22-2,4-22-2,0 24 1,0-24 0,-3 21 0,3-21-1,0 21 6,0-21-5,0 0 1,-3 23-1,3-23-2,0 0 5,-2 21-1,2-21 3,0 0-6,0 16 5,0-16-6,0 0 0,0 0 8,0 0-4,0 0 1,0 22 0,0-22 1,0 0 6,0 0-4,0 0-10,0 0-3,0 0-13,0 0-11,0 0-31,0 0-51,0 0-71,0 0-84,26-7-101,-26 7-141,14-16-359,-3 5-383</inkml:trace>
          <inkml:trace contextRef="#ctx0" brushRef="#br0" timeOffset="10612.4655">2295 1066 2530,'0'0'-182,"-3"21"16,3-21 15,0 0 23,-3 15 3,3-15 19,0 0 4,-4 12 9,4-12 23,0 0 8,0 0 15,0 0 29,0 0 21,0 0 22,-1 22 29,1-22 20,0 0 20,0 0 3,0 0 3,0 0 5,0 0-2,0 0-8,0 0-3,0 0-2,0 0-1,-10 12-7,10-12 2,0 0 3,0 0-5,0 0 5,0 0-2,0 0-7,0 0 5,0 0 3,0 0-3,0 0 5,0 0 0,0 0-4,0 0 0,0 0-2,0 0-5,0 0-4,0 0 1,0 0-5,0 0-5,0 0-1,0 0-5,0 0-6,0 0-2,0 0 4,0 0-11,0 0-2,0 0-4,0 0 3,0 0-9,0 0-1,0 0-6,0 0-2,0 0 1,0 0-2,0 0-3,0 0-1,0 0-5,0 0-5,0 0 2,0 0-5,0 0 0,0 0-1,0 0-4,0 0-1,0 0-2,0 0-2,43-25-8,-43 25 2,0 0-4,0 0-6,0 0 2,0 0 0,0 0-5,0 0 2,0 0 0,0 0-1,25 8-1,-25-8 4,0 0-1,0 0 0,14 6-3,-14-6 3,0 0 1,0 0 1,12 14 4,-12-14-1,0 0 4,0 0 0,7 14 1,-7-14 0,0 0 1,6 12 0,-6-12 1,0 0 0,0 0 4,4 18 1,-4-18 1,0 0 0,0 0-3,0 0 2,0 21-3,0-21 1,0 0 1,0 0 2,0 0 0,0 0 0,0 0 0,0 0 1,-4 24-3,4-24 1,0 0 2,0 0 3,-10 12-5,10-12 2,0 0 0,0 0 1,-8 12 0,8-12-1,0 0 2,0 0 0,0 0 0,-13 10 0,13-10 1,0 0 1,0 0-2,0 0 2,-18 9 1,18-9-3,0 0 3,0 0 3,0 0-3,-12 9 2,12-9 2,0 0-1,0 0 2,0 0 0,0 0 6,-21 2-2,21-2-2,0 0 3,0 0-2,0 0-3,0 0 2,0 0-1,0 0 1,0 0-1,-29-11-3,29 11 2,0 0 7,0 0 1,-11-12 0,11 12 3,0 0-4,-7-17 4,7 17 5,0 0-4,-11-14 2,11 14 0,0 0-5,-10-14 4,10 14-1,0 0-2,-4-15-4,4 15 4,0 0 0,0 0-5,-8-19 3,8 19-3,0 0-2,0 0-1,0 0 1,0 0 3,0-20-3,0 20-3,0 0 1,0 0-4,0 0 2,12-21-1,-12 21 0,6-11-2,-6 11-1,0 0-3,12-10 1,-12 10 0,0 0 1,13-12-5,-13 12 4,0 0-5,18-7 2,-18 7 2,0 0-5,15-7 0,-15 7 0,0 0 5,0 0-5,18-7 2,-18 7 2,0 0-5,0 0 5,0 0-2,25-1-3,-25 1 1,0 0-2,0 0 3,0 0 3,0 0-2,22 6-4,-22-6 3,0 0 3,0 0 0,15 9-4,-15-9 3,0 0-3,0 0 3,10 14 2,-10-14-3,0 0-3,0 0 1,8 14-3,-8-14 5,0 0-7,0 0-14,6 12-11,-6-12-14,0 0-16,0 0-15,0 0-7,0 0-11,4 20-21,-4-20-30,0 0-46,0 0-52,0 0-56,0 0-546,-22 3-347</inkml:trace>
          <inkml:trace contextRef="#ctx0" brushRef="#br0" timeOffset="12600.0988">2475-103 2471,'0'0'-184,"0"0"31,0 0 23,0 0 27,0 0 25,0 0 34,0 0 29,0 0 6,0 0 20,0 0 1,0 0 24,0 0 4,0 0 7,0 0 2,0 0-4,0 0-2,0 0-4,0 0 4,0 0 4,0 0 2,0 0 7,0 0-3,0 0-4,0 0 10,0 0 2,0 0 5,0 0 4,0 0-3,0 0 6,0 0 1,0 0 0,0 0-3,0 0-5,0 0-2,0 0-6,0 0-3,0 0-3,0 0-1,0 0-7,0 0 1,0 0-1,0 0-8,0 0-2,0 0-4,0 0-5,0 0 1,0 0-3,0 0-5,0 0-1,0 0 0,0 0-5,0 0 2,0 0-2,0 0-3,0 0 0,0 0-2,0 0-2,0 0 0,0 0-2,0 0 1,0 0-2,0 0 1,0 0-2,0 0-1,40 23 0,-40-23 0,0 0 2,22 5 4,-22-5-6,13 6 2,-13-6-3,0 0 1,18 9-2,-18-9 4,15 5-2,-15-5-1,18 10-1,-18-10 3,15 10-4,-15-10 2,20 12 0,-12-6 2,-8-6 0,15 10-2,-15-10 1,17 12-1,-17-12-1,14 12 2,-14-12-2,15 12-2,-15-12 2,14 15 2,-6-8-1,-8-7 1,15 15 1,-15-15-3,13 19 2,-6-11-2,-7-8 5,14 18-4,-7-11-1,-7-7 2,12 16 3,-12-16-5,11 19 1,-4-9 0,-7-10-2,10 17 5,-10-17-2,8 16-4,-8-16 5,7 18 2,-7-18-5,11 18 0,-11-18 1,7 18 1,-7-18 1,6 16-3,-6-16 0,5 17-2,-5-17 8,4 19-5,-4-19-1,3 16 2,-3-16 3,3 16-3,-3-16 1,7 20 0,-7-20-1,0 17 0,0-17-1,0 0 1,3 25-1,-3-25 1,0 0 1,2 23 0,-2-23-3,3 15 1,-3-15 2,0 0-2,0 19-1,0-19 4,0 0-2,0 0-3,0 25 6,0-25-2,0 0-1,-3 22 0,3-22-3,0 0 5,0 23-5,0-23 7,-5 16-4,5-16 2,-3 19 0,3-19-2,-7 16 0,7-16-1,-3 18 1,3-18 1,-5 15-1,5-15 0,-7 16 0,7-16-2,-6 18 8,6-18-5,-7 16 0,7-16 0,-8 17 6,8-17-3,-7 19-4,7-19 2,-7 16-3,7-16 4,-5 14 0,5-14 1,-6 14-2,6-14 2,-12 15-3,12-15 3,0 0-3,-10 18 0,10-18 3,-6 12-4,6-12 1,0 0 3,-9 16-2,9-16 3,0 0-2,-9 14 5,9-14 1,0 0 1,-12 14-1,12-14 4,0 0 3,-7 14 3,7-14 1,0 0 1,-11 13-3,11-13 0,0 0-2,-10 13 0,10-13-1,0 0-4,-8 12 2,8-12-3,0 0 0,0 0-2,-10 12 1,10-12-1,0 0-1,0 0-2,0 0 1,0 0-5,-12 12 6,12-12-8,0 0 7,0 0-3,0 0-1,0 0 1,0 0 0,0 0 1,0 0 3,0 0-4,0 0 2,-10 12 0,10-12 0,0 0 1,0 0-2,0 0 0,0 0-1,0 0-1,0 0 1,0 0-1,0 0 1,0 0 1,0 0-3,0 0 3,0 0-1,0 0-3,0 0 3,0 0-1,0 0-2,0 0 1,0 0 0,0 0 1,0 0 0,0 0-15,0 0-8,0 0-6,0 0-20,0 0-13,0 0-17,0 0-28,0 0-46,0 0-84,0 0-92,0 0-160,0 0-303,0 0-229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1:59.04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251239-E7CB-4D9B-B439-039C3BDD1505}" emma:medium="tactile" emma:mode="ink">
          <msink:context xmlns:msink="http://schemas.microsoft.com/ink/2010/main" type="inkDrawing" rotatedBoundingBox="13662,10520 18214,10438 18222,10879 13670,10961" shapeName="Other"/>
        </emma:interpretation>
      </emma:emma>
    </inkml:annotationXML>
    <inkml:trace contextRef="#ctx0" brushRef="#br0">0 183 1847,'2'18'-134,"0"-3"19,1-1 5,-3-14 29,8 21 22,-3-12 4,0 1 1,-5-10 17,13 20 4,-13-20-9,14 18 12,-6-9 0,-8-9 12,15 17 6,-7-11-7,-8-6 14,18 14 0,-8-7 3,-10-7 9,25 10 10,-9-4 10,3-3-24,-1 2 11,2-2-4,1-1 12,2 0-22,-3 1 16,2-1-12,1-1-8,-2-1 14,-21 0 0,37 0-5,-19 0 5,-18 0 3,35-1-8,-19 1 10,-16 0 16,35-5-6,-19 3 7,3 0-17,0-3 24,1 1-9,2-1-12,1 0 6,3-1-4,-2 0-8,2-2-3,-1 1 8,0-1-4,-1 3-2,-2-2-5,1-1 7,-3 3-5,-2-2 0,0 2 1,-1 1-3,-1-2-6,1 1 8,-1-2 7,3 0-2,-3 1 2,1 1-10,-1-2 1,1 1-1,-1 2 6,1-4-8,1 4-3,0-4 3,-1 2 1,-2 1 7,3-1-6,0 3 2,-18 3 0,35-10-7,-14 6-2,-1-2 13,0 2 1,1-2-3,-1 2-4,2 0 1,-2-1 0,0 0 1,-1 3 1,1-2-6,0 0 8,-2 0-5,0 0 4,2 1-9,-20 3-2,35-8-1,-17 6 3,-18 2-9,33-4 9,-15 2 0,-18 2-7,35-5 7,-17 3 9,1 0 16,0-2-19,1 0 0,0 0 6,0-1-10,0 0-4,0 1 2,-1 1 0,1-4 0,0 3 9,2-2-4,-2 3 10,1-3-14,4 1 5,3-1 3,2 3 42,6-4-1,0 0-3,4 4-1,-2 0-11,-3 2 4,-4-2-7,-1 1-2,-3 2 8,-1-2-14,-3 2 3,-1-2-16,1 2 9,-3-1 5,-20 1-12,31-2-4,-31 2 5,35-1-9,-20 1 6,-15 0-3,33 1-2,-17 1 3,-16-2-2,33 4-5,-16-3 2,-17-1 3,31 5-7,-14-2 2,-1 0-4,-16-3 8,27 8-8,-12-6 4,-15-2-2,28 8 2,-17-4-1,-11-4 5,27 12 0,-16-9-8,4 4-2,-15-7 2,22 14 4,-11-8 3,-11-6 1,24 13-2,-16-6 4,5 2-12,-13-9 4,17 16 2,-7-8 0,-10-8-6,19 18 10,-9-9-6,-1 1-4,-9-10 8,18 18-5,-8-10-8,-10-8-13,13 18-6,-5-10 5,-8-8-13,13 14 17,-13-14-6,12 15 2,-12-15 1,13 15-3,-13-15 1,7 14 7,-7-14-6,6 13-2,-6-13-5,7 12 5,-7-12-1,0 0 10,7 19-17,-7-19 7,0 0 15,6 19-19,-6-19 9,0 0-1,2 17 7,-2-17-7,0 0 2,0 0 11,0 0 3,-3 23-9,3-23 15,0 0-10,0 0-1,0 0 14,-7 17-7,7-17 2,0 0-8,0 0-1,0 0-1,-7 14 8,7-14-7,0 0 16,0 0-9,0 0-3,0 0 13,-8 14 2,8-14 1,0 0 4,0 0 22,0 0-8,0 0 13,0 0 9,0 0 4,0 0 5,0 0 6,0 0 0,0 0-5,0 0 11,0 0-10,0 0 3,0 0-5,0 0 5,0 0-7,0 0 5,0 0-5,0 0-2,-35-25-6,35 25-3,0 0-7,-6-17 4,6 17-5,0 0 1,-7-15-8,7 15-4,0 0 6,-3-17-4,3 17-3,0 0-2,0 0-1,-2-26-1,2 26 1,0 0-6,0 0 1,2-25-5,-2 25-2,6-18-2,-6 18-2,5-19-2,-5 19 2,10-18-3,-3 7 1,-7 11-4,13-20 4,-5 8-3,4 1-1,0 1 1,-1-2-3,-1 3 3,2-2-4,-12 11 1,21-19-3,-9 11 5,-12 8 0,18-14-3,-10 8 4,-8 6-4,23-11-1,-23 11 0,22-9-3,-22 9 0,21-5-4,-21 5 1,25-4 8,-25 4-3,20 0-1,-20 0 1,23 0 2,-23 0-3,25 2 9,-25-2-8,26 3 1,-26-3 5,27 4-1,-15-1-4,-12-3 0,24 6 6,-12-1-7,-12-5 5,26 6-4,-14-3 2,-12-3-1,26 8 3,-12-4-5,-14-4 9,26 8-6,-13-5 3,-13-3-2,28 6 6,-11 0-4,-1-1 1,-16-5-7,29 9 7,-13-3 1,-3-2-3,4 3 0,-2 1 3,1-2-3,1 1 1,1 1-2,-1-1 2,1 0 0,-2 0 0,1 0-1,1-1 4,-1 2-3,-3-2 0,5 0 2,-4 1-4,-15-7 3,26 8 4,-8-4-4,0 1 3,1-1-2,-19-4 0,33 7 1,-15-5-3,0 1 1,-18-3 1,33 6-2,-16-5-2,-17-1 6,29 7 0,-14-7-5,2 3-2,-17-3 7,33 2-6,-18-2 3,-15 0 0,30 2 1,-14-2 0,-16 0 12,31-2 5,-31 2 2,30-2-2,-13 2-1,-17 0-4,30-3-2,-30 3 4,28-6-7,-15 5 1,-13 1-2,25-5 1,-25 5-3,23-6 6,-23 6 1,23-5 9,-23 5-1,20-5 5,-20 5 1,20-7-3,-20 7 2,16-5 3,-16 5-4,15-9 1,-15 9-5,18-12-2,-18 12 1,15-12-3,-15 12-2,12-12-3,-12 12 0,11-12 2,-11 12-3,10-11-1,-10 11 0,12-14-1,-12 14 1,5-12-4,-5 12 4,0 0 3,10-17 0,-10 17 2,3-16 0,-3 16 3,0 0-1,2-24 6,-2 24-4,0 0-3,3-23-1,-3 23-2,0 0 0,2-17-5,-2 17 1,0 0-1,0 0-2,0-24-1,0 24 1,0 0 1,0 0-3,0 0 0,1-20-2,-1 20 4,0 0-2,0 0-2,0 0-1,0 0-1,0 0 0,0 0-2,0 0 3,0-20-4,0 20 0,0 0 1,0 0-13,0 0-8,0 0-8,0 0-4,0 0-6,0 0-3,0 0-8,0 0-13,0 0-14,0 0-21,0 0-24,0 0-34,0 0-50,0 0-69,0 0-590,0 0-378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2:47.67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FC4E559-24C4-4327-85C6-9CF3923B8AAC}" emma:medium="tactile" emma:mode="ink">
          <msink:context xmlns:msink="http://schemas.microsoft.com/ink/2010/main" type="writingRegion" rotatedBoundingBox="5270,11335 13173,11244 13181,11942 5278,12034"/>
        </emma:interpretation>
      </emma:emma>
    </inkml:annotationXML>
    <inkml:traceGroup>
      <inkml:annotationXML>
        <emma:emma xmlns:emma="http://www.w3.org/2003/04/emma" version="1.0">
          <emma:interpretation id="{506477C4-1DA4-4AC2-8458-50A998708DD6}" emma:medium="tactile" emma:mode="ink">
            <msink:context xmlns:msink="http://schemas.microsoft.com/ink/2010/main" type="paragraph" rotatedBoundingBox="5270,11335 13173,11244 13181,11942 5278,120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D1A319-1521-4D60-8BA9-A76220AC75BA}" emma:medium="tactile" emma:mode="ink">
              <msink:context xmlns:msink="http://schemas.microsoft.com/ink/2010/main" type="line" rotatedBoundingBox="5270,11335 13173,11244 13181,11942 5278,12034"/>
            </emma:interpretation>
          </emma:emma>
        </inkml:annotationXML>
        <inkml:traceGroup>
          <inkml:annotationXML>
            <emma:emma xmlns:emma="http://www.w3.org/2003/04/emma" version="1.0">
              <emma:interpretation id="{7BF1F3A3-FAF6-4BD9-975D-C194C6D032DF}" emma:medium="tactile" emma:mode="ink">
                <msink:context xmlns:msink="http://schemas.microsoft.com/ink/2010/main" type="inkWord" rotatedBoundingBox="5270,11335 13173,11244 13181,11942 5278,12034"/>
              </emma:interpretation>
              <emma:one-of disjunction-type="recognition" id="oneOf0">
                <emma:interpretation id="interp0" emma:lang="en-US" emma:confidence="0.5">
                  <emma:literal>WLIULURULVOBULUI</emma:literal>
                </emma:interpretation>
                <emma:interpretation id="interp1" emma:lang="en-US" emma:confidence="0">
                  <emma:literal>WLIULULZULVOBULVT</emma:literal>
                </emma:interpretation>
                <emma:interpretation id="interp2" emma:lang="en-US" emma:confidence="0">
                  <emma:literal>WLIULULZULVOBULUT</emma:literal>
                </emma:interpretation>
                <emma:interpretation id="interp3" emma:lang="en-US" emma:confidence="0">
                  <emma:literal>WLIULULZULVOBULVI</emma:literal>
                </emma:interpretation>
                <emma:interpretation id="interp4" emma:lang="en-US" emma:confidence="0">
                  <emma:literal>WLIULULZULVOBULUI</emma:literal>
                </emma:interpretation>
              </emma:one-of>
            </emma:emma>
          </inkml:annotationXML>
          <inkml:trace contextRef="#ctx0" brushRef="#br0">1734-56 2047,'0'0'-138,"0"0"17,0 0 35,0 0 7,0 0 11,0 0 23,0 0 4,0 0 15,0 0 12,0 0 6,0 0 16,0 0 8,0 0 17,0 0 5,0 0 7,0 0 8,0 0-1,0 0-5,0 0 7,0 0 0,0 0 4,0 0 1,13-15-1,-13 15-1,0 0 4,0 0-1,0 0 3,0 0-1,0 0 4,0 0-7,0 0-4,0 0-2,0 0-7,0 0-3,0 0-10,0 0-1,0 0-4,0 0-4,0 0-3,0 0 0,0 0-11,0 0-2,0 0-3,0 0-1,0 0 1,0 0-5,0 0 3,0 0-1,0 0 1,0 0-7,0 0 5,0 0-2,0 0 2,0 0 3,-18 59-7,18-59 1,-3 26 2,0-12-1,3-14 2,-2 35 0,2-18 3,0 3-1,2 0 0,-1-2 0,4 1 3,-1 0-3,1-3 5,-2 1-10,2-2 5,-5-15 1,13 23 6,-6-14-2,-7-9-3,18 17 4,-7-11-1,-11-6 5,22 5 4,-22-5-5,26-5-1,-12-6-2,0 1-2,-2-3 0,3-3-3,1 1 1,-4-4 2,0 2-3,-1 3 2,-3-2-3,2 3 2,-5-2-6,-5 15 6,12-22 0,-7 12 2,-5 10 6,5-18 0,-5 18 8,6-14 0,-6 14 9,0 0-3,0 0-1,7-20 0,-7 20 2,0 0-3,5-13-2,-5 13 3,0 0-7,0 0 5,0 0 0,0 0-8,7-17 3,-7 17-1,0 0-5,0 0-2,0 0-1,0 0-8,0 0 3,0 0-6,0 0 1,0 0-4,0 0-4,0 0 8,0 0-5,0 0 2,0 0-2,-5 62-2,6-42 2,1 7 4,1 1 1,1 1 1,1 1-2,-4-2 3,4 3 4,-2-4-6,4 1-13,-2-6-28,-2 0-35,2-7-52,2-4-88,-7-11-217,15 6-318,-15-6-156</inkml:trace>
          <inkml:trace contextRef="#ctx0" brushRef="#br0" timeOffset="2389.3224">2320 162 2129,'0'0'-165,"0"0"16,0 0 17,0 0 18,0 0 11,0 0 6,0 0 16,0 0 8,0 0 27,0 0 13,0 0 39,0 0 12,0 0 15,0 0 5,0 0 3,0 0-12,0 0 23,0 0-22,0 0 0,0 0-6,16-12-3,-16 12 2,0 0-9,0 0-3,12-15 13,-12 15-12,0 0 9,6-15 2,-6 15-8,0 0-12,5-17 20,-5 17-3,0 0 19,0 0 2,4-18-7,-4 18 10,0 0 1,0 0-13,5-17-8,-5 17 4,0 0 1,0 0-3,0 0-3,1-17 0,-1 17 3,0 0-5,0 0-1,0 0-8,0 0 0,4-18-1,-4 18-4,0 0 6,0 0 3,0 0-2,0 0 10,3-17 2,-3 17-1,0 0-5,0 0-3,0 0-2,0 0 6,0 0-6,3-20-10,-3 20 3,0 0 2,0 0 6,0 0-2,0 0-4,0 0 1,0 0-1,0-18 3,0 18-2,0 0-5,0 0 6,0 0-2,0 0-7,0 0 7,0 0-10,0 0-2,0 0-1,0 0 8,0 0-13,0 0 10,0 0-6,0 0-5,0 0 0,0 0 4,0 0-5,0 0 2,0 0 0,0 0-3,0 0 3,0 0 1,0 0 8,0 0-3,0 0-6,0 0-2,0 0 4,0 0 1,0 0 1,0 0 1,0 0-1,2 50 7,-2-50-5,0 0-2,0 0 4,0 0-4,1 16 4,-1-16-4,0 0 1,0 0 5,0 0 7,0 0-7,0 0-6,0 0 6,4 16 5,-4-16-4,0 0 1,0 0 3,0 0-7,0 0 8,0 0 0,0 0 7,0 0 6,0 0 0,0 0 4,0 0-7,0 0 11,0 0-11,0 0-6,0 0 6,0 0-5,0 0-5,0 0-2,0 0 2,0 0-4,0 0-1,0 0 2,0 0-1,0 0-5,0 0 3,0 0 1,0 0-4,0 16-3,0-16 9,0 0-8,0 0 1,0 0 3,0 0-5,0 0 3,1 16 0,-1-16-2,0 0 0,0 0 1,2 16 2,-2-16 0,0 0-4,3 18 8,-3-18 1,4 15-2,-4-15-3,3 16 2,-3-16-3,0 19 1,0-19 0,2 20 0,-2-20-3,3 18 1,0-6 3,-3-12-1,4 19 1,-4-19 1,3 19-4,-3-19 5,2 18-3,-2-18 4,3 15-3,-3-15 0,0 13 1,0-13 3,1 15-2,-1-15-2,0 0 2,4 18-5,-4-18 4,0 0-1,1 12-1,-1-12 3,0 0-1,0 0 6,4 17-7,-4-17-6,0 0 6,0 0 1,1 14-5,-1-14 4,0 0-2,0 0 8,0 0-2,4 14-2,-4-14-5,0 0 5,0 0-2,0 0 6,0 0-3,0 0 1,0 0 0,0 0-2,0 0-2,0 0 3,0 0-1,0 0-2,-10 15-2,10-15 7,0 0-3,0 0 2,0 0-4,0 0 4,0 0 1,0 0-1,0 0 10,0 0 2,0 0 9,0 0 5,0 0-3,0 0 0,0 0 2,0 0-8,0 0 3,0 0-8,0 0 2,0 0-1,0 0-1,0 0 0,0 0-3,0 0 1,0 0-3,0 0 2,0 0-6,0 0-2,0 0 2,0 0-5,0 0 5,0 0-9,0 0-33,0 0-32,0 0-38,51-18-39,-34 18-34,-3-2-45,5-3-496,-1 2-93</inkml:trace>
          <inkml:trace contextRef="#ctx0" brushRef="#br0" timeOffset="3404.4694">2657 28 2083,'0'0'-95,"0"0"27,0 0 21,0 0 6,0 0 8,0 0 16,0 0 4,0 0 13,0 0 13,0 0 5,0 0-3,0 0 15,0 0 12,0 0 5,0 0 8,0 0-6,0 0-1,0 0 0,0 0-5,0 0-11,0 0-1,0 0 0,0 0-6,0 0-7,0 0-7,0 0 3,0 0-3,0 0-3,0 0-3,0 0-3,0 0-4,0 0 5,0 0 1,0 0 11,0 0-21,0 0 4,0 0-1,0 0-1,0 0 3,0 0 0,18 54-4,-15-41 8,-3-13-4,5 29-5,0-13 4,-1 1 4,1 1 2,3-3 1,-1 4 4,-1 0-3,4 0-2,-3 0 0,4-1-4,-4-4 9,1 3-2,-1-3 1,-7-14 10,10 21-17,-5-11 4,-5-10-3,8 17 1,-8-17 1,8 15 0,-8-15-4,7 12 1,-7-12 8,0 0-5,10 13 6,-10-13-8,0 0 7,10 11-9,-10-11 15,0 0 17,0 0 23,0 0 6,16 5-4,-16-5-3,0 0-9,0 0 1,0 0-2,25-21-11,-25 21 1,15-17-8,-10 3 1,3 2-4,-8 12 2,13-26-5,-6 11-4,1 2 1,-3-4-5,3 3 2,-3-2-1,0 2-6,0-4 2,2 0-3,-7 18 5,3-32-4,-1 15-1,0 0-3,-2 17 2,0-32 1,0 15-3,0 17 0,-2-28-2,2 28 4,-2-27-3,2 27-1,-1-24 2,1 24-7,-5-20 5,5 20 0,-5-18 2,5 18-3,-5-17 3,5 17 0,0 0-4,-7-21-4,7 21 5,0 0-5,-8-16-1,8 16 2,0 0-4,-12-10-1,12 10 1,0 0-2,0 0 1,0 0 2,0 0 1,0 0-5,0 0 5,-28 24-1,28-24 6,-3 16-4,3-16-1,0 25 2,0-25-1,0 27-2,0-27 1,3 26 1,-1-12 5,-2-14 0,10 26-2,-7-12 2,4-2 7,-7-12-2,15 22 1,-6-12-8,5 0-44,-3-1-41,6 0-58,-1-6-65,6 3-88,-1-4-403,1 1-64</inkml:trace>
          <inkml:trace contextRef="#ctx0" brushRef="#br0" timeOffset="4285.9805">3352 131 1977,'0'0'-126,"-14"10"24,14-10 14,0 0 24,0 0 5,0 0 23,-8 9 6,8-9 1,0 0 12,0 0 8,0 0 7,-18 9 10,18-9 11,0 0 11,0 0 4,-18 5 18,18-5 19,0 0-4,0 0 19,-19 2 5,19-2 15,0 0 9,0 0 4,0 0-6,0 0-5,0 0-2,-28-9-6,28 9-2,0 0-9,-13-11-7,13 11-4,0 0-8,-10-15-10,10 15-5,0 0-4,-3-21-9,3 21-4,0 0-2,0-24-4,0 24-4,0 0-3,8-28-6,-8 28-7,8-16-5,-8 16-12,12-14-14,-12 14-20,15-12-13,-15 12-14,18-5-14,-18 5-8,0 0-9,28 5-9,-28-5-5,20 14 6,-13-4 0,-7-10 7,10 23-1,-7-11 11,-3-12 17,2 28-6,-2-28 10,-2 26 2,-1-11 2,-4 1 15,2 1 5,0-2-1,-3 0 12,1 1-4,1-3 12,-3 0 20,1 4 5,0-6 11,-2 3 12,10-14 5,-17 25 8,7-14-9,2 0 12,8-11 9,-15 19-11,9-9-2,6-10 6,-12 16-5,12-16-3,-12 14-3,12-14 0,-6 12 3,6-12 1,0 0-16,-8 14 11,8-14-4,0 0-7,0 0-2,0 0 0,0 0 4,1 21 1,-1-21 5,0 0-4,18 14 12,-18-14-13,27 8 2,-14-6 9,4 2-10,-17-4-3,36 5-2,-21-3-2,-15-2 2,35 1 0,-21 1-5,-14-2 7,32 0 16,-32 0 8,28 0-1,-28 0 4,22 2-4,-22-2-3,0 0-3,24 0-6,-24 0-4,0 0-1,0 0-3,23 0-19,-23 0-35,0 0-49,0 0-58,17-8-91,-17 8-156,8-10-304,-8 10-47</inkml:trace>
          <inkml:trace contextRef="#ctx0" brushRef="#br0" timeOffset="-2573.6661">6 56 2018,'0'0'-103,"0"0"35,0 0 39,0 0 14,0 0 12,0 0 12,0 0 2,0 0 11,0 0 9,0 0 16,5-21 12,-5 21 10,0 0 14,0 0 8,0 0 6,3-11 4,-3 11-4,0 0-8,0 0-2,0 0-10,0 0-4,0 0-10,0 0 0,0 0-8,0 0-3,7-15-5,-7 15-5,0 0-1,0 0-7,0 0-3,0 0 1,0 0-6,0 0-1,0 0-3,0 0-6,0 0-3,0 0-5,0 0-1,0 0 0,0 0-4,0 0-1,0 0-3,0 0 0,0 0 0,0 0-1,0 0 0,0 0 0,0 0 0,-17 39 0,17-39 6,-5 22-3,5-8-6,0-14 4,0 28-3,0-12 3,0-1 1,5 2-1,-1 3-2,1-1 3,-4-2 0,9 3 1,-1 0 2,0-1-3,1 0 4,2-5-2,-2 0-1,1 0 2,1-2 0,1 0-2,-1-3-1,1-1 2,-1-2-1,-12-6 2,21 4-3,-21-4 3,18-6-8,-18 6-7,22-13-3,-14 2-4,2 0-1,-2-1-6,1-2-7,-4 0 6,3 2 3,0-3 1,-3 4-2,-5 11 7,10-20 0,-10 20-1,5-13-1,-5 13 5,3-11-7,-3 11 7,0 0-5,8-12-1,-8 12 0,0 0 0,0 0 1,0 0 4,0 0-6,0 0 7,0 0 9,0 0-3,0 0 4,22 27-5,-15-17 3,-1-1 4,4 3 3,-2 0-3,4 0 4,-5-3-5,3-2 7,-10-7 2,14 14 4,-14-14 2,12 5 15,-12-5 9,0 0 14,18-2 0,-18 2-1,0 0-4,18-17-5,-18 17-3,10-16-3,-6 6-7,-4 10-1,8-21-1,-5 9-6,-3 12 2,5-24-6,-5 11 0,0 13 4,-2-27-6,2 27-2,-4-28-5,0 15 1,4 13 1,-6-26 2,6 26 8,-5-23 3,1 11 2,4 12 2,0 0 1,-6-22 1,6 22-4,-4-17-1,4 17-5,0 0-3,0 0-2,-8-18 0,8 18-5,0 0-9,0 0-20,0 0-16,-5-19-15,5 19-23,0 0-25,0 0-26,0 0-30,-5-9-28,5 9-37,0 0-47,0 0-461,0 0-120</inkml:trace>
          <inkml:trace contextRef="#ctx0" brushRef="#br0" timeOffset="-1837.9914">699 66 2113,'-3'14'-115,"3"-14"33,0 0 27,0 0 18,0 0 16,0 0 17,0 0 29,0 0 12,0 0-7,0 0 1,0 0 3,0 0-1,0 0-1,0 0-5,0 0 7,0 0-7,0 0 1,0 0 1,0 0 9,0 0-1,26-36 5,-26 36-4,0 0-4,7-20-2,-7 20-2,0 0-3,5-19 0,-5 19 1,0 0-9,0 0 4,6-16-2,-6 16-2,0 0-7,0 0 0,0 0-8,0 0 4,0 0-2,2-18-7,-2 18 0,0 0-5,0 0 0,0 0 6,0 0-2,0 0 2,0 0-6,0 0 8,0 0 2,0 0-8,0 0 4,0 0-4,0 0-1,0 0-1,8 52 6,-8-52-6,2 19 1,-2-19 1,-2 24 7,2-10-11,0-14 8,0 28-2,0-12 8,4 1-6,-3 2 0,-1 1 4,4 0-7,-3 1 7,2-2 0,-1-1-3,1 0 1,-3-3-1,2 0 0,-2-15 3,0 26-5,0-15 6,0-11 0,2 17 3,-2-17-4,3 16-1,-3-16 4,3 13-2,-3-13 4,0 0 4,0 0-1,0 18 3,0-18-4,0 0 4,0 0-5,0 0 2,0 0-2,-8 16-5,8-16-2,0 0 4,0 0-4,-15 3 1,15-3-4,0 0 0,0 0 2,0 0-4,-16 2 1,16-2 0,0 0 5,0 0-8,0 0 6,0 0-2,0 0-2,0 0 7,0 0-2,0 0-1,0 0 2,0 0-1,0 0-6,0 0 7,0 0-43,0 0-41,56-19-52,-40 14-64,3-2-98,-1 0-327,2 1 74</inkml:trace>
          <inkml:trace contextRef="#ctx0" brushRef="#br0" timeOffset="-1414.9879">1126 110 1785,'0'0'-54,"0"0"19,-19 10 40,19-10-1,0 0 13,0 0-3,0 0 2,-14 8 20,14-8 17,0 0 3,0 0 8,0 0 6,0 0 9,0 0 10,0 0-1,0 0 4,0 0-4,0 0-3,0 0-6,0 0-5,0 0-8,0 0-11,0 0-5,0 0-2,0 0-4,0 0-6,71-6-1,-71 6-9,33-2 1,-15 2-18,-18 0-31,36 0-14,-22 2-17,-14-2-11,31 2-14,-31-2-8,25 0-19,-25 0-18,18 0-15,-18 0-17,0 0-26,18 0-35,-18 0-364,0 0 140</inkml:trace>
          <inkml:trace contextRef="#ctx0" brushRef="#br0" timeOffset="-1127.3031">1139 338 1676,'0'0'-30,"-8"19"42,8-19 16,0 0 17,0 0 8,0 0 13,-5 15 10,5-15 12,0 0-3,0 0 6,0 0 0,0 0-10,0 0 5,0 0-4,0 0-9,0 0-5,31 8-11,-31-8-1,23 0-4,-23 0-4,33-2-5,-13 0-3,0 1-63,1-2-64,-1-2-77,5-2-107,2-3-455,-1 3-108</inkml:trace>
          <inkml:trace contextRef="#ctx0" brushRef="#br0" timeOffset="6482.1728">3856 136 1960,'0'0'-110,"0"0"14,0 0 25,8-16 22,-8 16 18,0 0 15,0 0 15,0 0 13,0 0 10,0 0 12,0 0 2,0 0 10,0 0-7,0 0 6,2-17-1,-2 17 17,0 0 3,0 0 7,0 0-8,0 0 6,0 0 0,0 0 7,0 0-11,0 0 0,0 0-7,0 0-11,0 0 2,5-18-3,-5 18-7,0 0 3,0 0-5,0 0-4,0 0-4,0 0-8,0 0-3,0 0 1,0 0-6,0 0-2,0 0-7,0 0-3,0 0 2,0 0-2,0 0-5,0 0 2,0 0 2,0 0-3,0 0-3,0 0 5,0 0-5,0 0 1,-12 52 0,12-52 2,-3 27-4,1-8 2,2-3 6,0 1-2,0-17 1,0 29 0,0-13 1,2-1 2,0 0-4,1 0-1,-1-1 4,2-2 3,-4-12-3,7 25 2,-2-13 4,3 0 1,1-1-4,4 1 5,-3-4 1,-10-8-5,26 14 3,-16-11 0,-10-3-3,23 6 3,-23-6 1,0 0-1,25-3-1,-25 3 1,15-14 5,-15 14-6,12-23 2,-7 6-2,1 1-5,-3-3 0,1-2 1,1 2 1,1-5-2,-1 3 1,-1 2 1,-1 1-1,3 1-4,-4-1 4,-2 18-4,5-29 5,-5 29-2,3-22 2,-3 22-2,4-20 0,-4 20-3,0 0-6,3-19-3,-3 19 5,0 0-2,3-16 0,-3 16 1,0 0-6,0 0 5,0 0 0,0 0 2,0 0-2,0 0 2,0 0-2,0 0 1,7-14 0,-7 14-4,0 0 1,0 0-2,0 0 1,0 0-1,0 0 5,0 0 6,0 0-7,0 0 3,3 51 1,-3-51-1,2 27 6,-2-14-7,0-13 5,0 35 2,2-13-7,-1-3 5,3 4 1,-3 0 4,6 1 1,-2 1-2,-2 2-17,5-6-27,-3-2-49,-1-5-59,-1-3-79,-3-11-512,13 7-134</inkml:trace>
          <inkml:trace contextRef="#ctx0" brushRef="#br0" timeOffset="7372.9948">4450 103 2100,'-9'12'-153,"9"-12"11,0 0 20,0 0 14,-6 14 14,6-14 6,0 0 6,0 0 19,0 0 22,0 0 6,-9 14 14,9-14 16,0 0 31,0 0 10,0 0 25,0 0 13,0 0 4,0 0 7,0 0 20,0 0 3,0 0 17,0 0-5,0 0-2,0 0-13,0 0-2,0 0-8,0 0-1,0 0-11,0 0-7,0 0-5,-29-23-9,29 23-2,0 0-2,-10-20-10,10 20-1,-5-18-5,5 18-5,-4-14-3,4 14-3,0 0-5,-1-26-1,1 26-3,0 0-3,5-28-1,-5 28-3,6-19-4,-6 19-4,9-17-18,-9 17-18,13-12-9,-13 12-21,18-6-11,-18 6-7,18-1-6,-18 1-10,0 0 0,30 10-2,-20-3-2,-10-7 23,15 17 2,-15-17 7,10 18 4,-7-6-5,-3-12 11,2 21 1,-2-21 0,-2 24 8,2-24 8,-10 28 12,2-12 20,1 0-6,-6 2-4,3 0 8,0 1 5,-5 0 2,4 0-1,-2 0 2,-1-1 9,3 0-10,-3 0 17,6-4 8,-2 0 5,2-1 13,0 0-16,8-13 5,-10 20-8,10-20-7,-10 18 11,10-18 14,-5 11 3,5-11 5,0 0 2,-8 15-2,8-15 0,0 0-1,0 0 9,0 0 3,-4 16 13,4-16 0,0 0-6,0 0-7,24 8-6,-24-8-5,23 1-4,-23-1-5,33-1-3,-17 1-2,-16 0-7,40-3-1,-20 0-1,-4 2-4,-16 1-4,30-3-1,-30 3-1,23-3-2,-23 3-1,20-2 0,-20 2-1,0 0-8,20-3-2,-20 3 2,0 0-25,0 0-22,21-1-36,-21 1-31,0 0-49,12-3-46,-12 3-58,0 0-464,10-12-110</inkml:trace>
          <inkml:trace contextRef="#ctx0" brushRef="#br0" timeOffset="12285.9124">4891 54 2050,'0'0'-160,"0"0"16,0 0 21,0 0 14,0 0 13,0 0 8,0 0 19,0 0 1,0 0 14,0 0 7,0 0 12,0 0 5,0 0 9,0 0 4,0 0 4,0 0 9,0 0 8,0 0-4,7-19 10,-7 19 0,0 0-5,0 0-6,0 0 13,0 0 4,0 0-7,0 0 3,0 0 13,0 0 8,0 0-1,0 0 14,0 0-5,0 0 8,0 0-10,0 0 16,0 0 0,0 0 7,0 0-6,0 0-6,0 0 4,0 0-11,0 0-1,0 0-6,0 0-1,0 0-5,0 0-1,0 0-9,0 0 0,0 0 7,0 0-2,0 0-3,0 0-2,0 0-3,0 0 4,0 0-4,0 0-1,0 0-3,0 0 1,0 0-4,0 0 10,0 0-13,0 0 3,0 0-6,0 0 1,0 0-5,0 0-6,0 0 2,0 0 5,0 0 5,0 0 2,0 0-11,0 0 6,0 0 0,0 0 4,0 0-14,0 0-1,0 0 10,0 0-10,0 0 2,0 0 8,0 0-4,0 0-2,0 0 5,0 0 2,0 0-3,0 0-6,0 0 1,0 0 5,0 0 5,0 0-6,0 0-5,0 0-5,0 0 7,0 0 4,0 0-7,0 0 5,0 0-5,0 0 1,0 0 12,0 0-12,0 0 6,0 0-1,0 0-2,0 0 2,0 0-11,0 0 12,0 0-9,0 0 17,0 0-17,0 0 9,0 0 3,0 0-5,0 0 5,0 0 0,0 0-3,0 0 3,0 0 6,0 0-17,0 0 10,0 0 1,0 0-3,0 0-6,0 0 6,0 0 0,20 38 0,-20-38-7,0 0 8,0 0 2,0 0 0,6 13-3,-6-13 6,0 0-16,0 0 13,8 17 2,-8-17-12,0 0 4,0 0 3,9 14-5,-9-14-1,0 0 10,0 0 0,6 19-6,-6-19 3,0 0-2,7 13 6,-7-13 7,0 0-14,7 15 2,-7-15-4,0 0 4,9 16 0,-9-16 3,9 10 0,-9-10 1,6 14-2,-6-14 3,7 12-12,-7-12 9,7 16-1,-7-16 6,8 12-3,-8-12-5,6 14 1,-6-14-3,7 12 2,-7-12-2,7 12 6,-7-12 4,5 12-7,-5-12-3,6 12 4,-6-12 4,0 0-10,7 13 4,-7-13 10,7 9-11,-7-9 1,0 0 5,4 15-7,-4-15-8,0 0 5,10 12 12,-10-12-2,0 0-4,7 12-3,-7-12 6,5 9 1,-5-9-5,0 0 4,8 12-12,-8-12 12,0 0-3,9 12 0,-9-12-4,0 0 7,4 12-13,-4-12 14,0 0 3,9 14-4,-9-14-6,0 0-1,8 10 4,-8-10 10,0 0-16,7 11 10,-7-11 6,0 0-3,11 7-15,-11-7 18,0 0-3,0 0-8,8 7 15,-8-7-4,0 0-3,0 0 0,0 0-1,0 0-5,12 8 10,-12-8-1,0 0 15,0 0 10,0 0-2,0 0 1,0 0 3,0 0-5,0 0 1,0 0-7,28-12-5,-28 12 6,10-10-7,-10 10-1,13-17-3,-6 8 0,-2 0 0,-5 9-5,13-22 3,-10 12 2,4-2-6,-7 12-3,12-25-1,-4 10 4,-1 2-6,-3-4 1,5 3 3,-4-2-5,-5 16 1,10-29 2,-7 13 10,2-3-8,-3 3 0,-1-3 2,-1 19 4,2-35-4,-2 18 0,0 17-6,0-35 1,-2 21-4,2 14 3,-3-32-1,1 17 2,2 15-4,-5-31 4,2 15-2,0 1-3,3 15 1,-4-27 0,4 27 8,-6-24-3,1 13-6,5 11-3,-5-20-1,5 20 4,-5-14-10,5 14 5,0 0 1,-10-17-10,10 17 3,-8-11 1,8 11 2,0 0-1,-15-7-3,15 7 5,0 0-4,0 0 2,0 0 0,-30 2 1,30-2-4,0 0 6,-18 10-12,18-10 11,-10 15-1,10-15 2,-8 17 1,8-17-4,-4 22 10,4-22-2,0 23-6,0-23 2,5 26 1,0-14 7,-5-12-7,10 26 4,-2-11-2,-3-2 6,5-1-4,-10-12 0,14 21 3,-3-11 1,-1 1 2,2-4 1,4 3 5,1-1-21,-1-2-58,4 0-57,2-2-67,4-3-99,4 3-306,-4-5 117</inkml:trace>
          <inkml:trace contextRef="#ctx0" brushRef="#br0" timeOffset="13408.6567">5647-4 1647,'0'0'-105,"0"0"19,0 0 23,0 0 7,0 0 25,0 0 16,0 0 15,0 0 10,0 0 6,-27 28 20,27-28 10,0 0 10,0 0 0,0 0 17,0 0-3,0 0-3,0 0 6,0 0-4,0 0-12,0 0 5,0 0-9,0 0 5,0 0 5,0 0-17,0 0 10,0 0-10,0 0-7,0 0-1,0 0-6,0 0-4,0 0-3,0 0-4,5-40-6,-5 40-3,0 0 0,0 0 0,14-22-2,-14 22-1,10-12-1,-10 12 1,11-12-9,-11 12 2,17-12 6,-17 12-14,16-10-7,-16 10-15,18-7 0,-18 7-5,0 0 0,25 0-8,-25 0 2,0 0 0,25 8-9,-25-8 2,15 12 4,-15-12 3,10 12 7,-10-12-3,8 19 1,-8-19 10,5 21-5,-5-21 4,2 21-3,-2-21 1,-4 26 9,4-26 3,-3 26 6,3-26-9,-5 23 1,3-11 2,2-12-5,-6 19 20,6-19-12,-7 18 5,7-18 7,-5 14-14,5-14 14,0 0-7,-6 19 1,6-19 3,0 0 12,-7 15 7,7-15 11,0 0 5,0 0 6,0 0 4,0 0 9,-3 15 20,3-15-2,0 0 9,0 0-5,0 0 3,0 0 1,0 0 4,0 0-1,0 0-8,0 0-8,0 0-2,0 0-14,0 0-1,0 0-9,28 3-6,-28-3-3,0 0-7,21 1 3,-21-1-6,0 0-1,25 4-3,-25-4-6,17 10-2,-17-10-6,16 11-12,-6-3-11,-10-8 2,13 18-3,-13-18 8,9 22-3,-6-11 2,-3-11 1,2 23-3,-2-23 2,-4 24-5,4-24 11,-8 24 0,1-12-3,1-1 6,-3-1 0,0-1-3,0-2 7,-2 3-3,11-10 0,-22 10 4,7-4-3,0-2 3,2-1 4,-3 0-2,16-3-18,-33 0-37,13-4-75,0-2-83,0-3-167,4-5-235,4 2 80</inkml:trace>
          <inkml:trace contextRef="#ctx0" brushRef="#br0" timeOffset="33325.0309">6191-66 1707,'0'0'-120,"0"0"17,0 0 15,0 0 17,0 0 11,0 0 15,0 0 5,0 0-9,0 0 14,0 0 1,0 0 9,0 0-9,0 0 10,0 0 9,0 0 8,0 0 5,0 0 11,0 0 6,0 0-5,0 0 2,0 0 5,0 0-5,0 0 3,0 0-8,0 0 10,0 0-5,0 0-4,0 0 5,0 0-11,0 0-4,0 0 9,0 0-10,0 0 3,0 0-7,0 0 9,0 0-6,0 0 9,0 0-11,0 0-1,0 0 7,0 0 12,0 0-6,0 0-17,0 0 4,0 0 7,0 0-8,0 0-1,-3 40 4,3-40-3,0 0 1,0 22 0,0-22 4,-2 18 0,2-18-1,2 22-1,-1-10 7,-1-12-6,0 27 21,0-14-22,0-13 2,2 27-2,0-13 3,1-2 9,-1 2-7,-2-14 13,3 23-1,-2-11 5,3 0-10,-4-12 9,6 22 4,-1-13-8,-5-9 3,5 21-2,0-11-11,2-1 11,-7-9-5,7 15-6,-7-15 16,9 15-10,-9-15-1,10 10 9,-10-10 4,7 11-6,-7-11-7,7 8 7,-7-8-2,0 0 2,11 11 15,-11-11-17,0 0 7,15 0 9,-15 0 1,0 0-10,20-15 3,-20 15-16,18-18 12,-8 11-4,-2-7-2,2 2 1,-2 1 4,1-4-9,-1 0 10,-3 3 15,2 2 0,-1-4-4,-6 14 3,7-22 18,-1 13-12,-6 9 4,7-21-1,-4 11-5,-3 10-7,4-14 0,-4 14 3,0 0-10,5-18-6,-5 18 2,1-15 1,-1 15 1,2-14 0,-2 14 3,0 0-10,3-19-3,-3 19 6,0 0 4,-1-19 4,1 19-2,0 0 6,0-18-7,0 18 3,0 0 3,0-17 2,0 17 0,0 0-1,0 0 2,-4-17-4,4 17 1,0 0 2,0 0-2,0 0-4,-1-18 0,1 18-7,0 0 1,0 0 3,0 0-4,0 0-6,0 0-5,0 0 1,0 0 1,3-14-4,-3 14-7,0 0 0,0 0 2,0 0 0,0 0-2,0 0-1,0 0 1,0 0-1,0 0-2,0 0-2,0 0-3,0 0 6,0 0-3,0 0-3,0 0 8,0 0-5,0 0-3,-10 47 8,10-47 5,0 24-5,0-10-2,0-14-1,0 28 7,2-11-3,1 1 3,-1-1-2,3 1 2,0 1 4,0 5-4,3-6 6,0 4-3,0-1 3,4-2-4,-5-1-1,2-3 8,0-3-7,-1 2 7,-1-2-5,-1-4-8,-6-8-15,10 15-42,-10-15-61,0 0-86,0 0-463,0 0-12</inkml:trace>
          <inkml:trace contextRef="#ctx0" brushRef="#br0" timeOffset="34321.0312">6763 30 1882,'0'0'-124,"0"0"26,0 0 18,20-7 21,-20 7 18,0 0 6,0 0 14,0 0 15,0 0 3,8-14 16,-8 14 9,0 0-2,0 0 31,10-14 8,-10 14-8,0 0 4,0 0 4,7-19-7,-7 19-2,0 0-5,8-17 5,-8 17-17,7-19 7,-7 19-14,6-21 9,-6 21-2,9-21-5,-5 11-11,-4 10-1,7-22 1,-7 22-3,8-18-10,-8 18 13,4-18-5,-4 18 2,6-14 6,-6 14-3,0 0 4,7-17-1,-7 17-3,0 0-10,0 0 4,7-16-7,-7 16 1,0 0-1,0 0-6,0 0 0,6-15-3,-6 15-2,0 0 1,0 0-3,0 0-1,0 0 5,0 0-2,0 0 4,0 0-4,0 0 2,0 0 0,0 0 0,0 0-4,10 48 3,-10-48 1,2 24 1,-2-24 3,0 32-3,0-15 5,0-17-4,-2 35-1,4-16 4,-4 0-4,4 0 7,-4 2-10,4 0 8,-2-2 3,0 2-4,1-2 3,-1-1-10,0 2 6,2-3 2,0 1 2,-1-4 2,-1-14-7,4 24 7,-1-10-2,-3-14-2,2 19 9,-2-19-6,1 14 3,-1-14-4,2 16 11,-2-16-7,0 0-3,2 14 3,-2-14-2,0 0 2,0 0 6,1 15-5,-1-15 6,0 0 3,0 0-6,0 0 2,0 0 8,0 0-7,-10 12 0,10-12 0,0 0-4,0 0-2,0 0 3,-20 0-3,20 0-3,0 0 1,0 0-5,0 0 2,-19 0 3,19 0 0,0 0 0,0 0 0,0 0-6,0 0 4,0 0-4,0 0 2,0 0-3,0 0 6,0 0-7,0 0 3,0 0 3,0 0-4,0 0 5,0 0 1,0 0-4,49 1-2,-27 1-8,-1-2-26,1-2-30,1 2-28,0 0-42,2-2-28,-5 1-44,-1-3-372,3 1 140</inkml:trace>
          <inkml:trace contextRef="#ctx0" brushRef="#br0" timeOffset="35295.7538">7310-48 1597,'0'0'-84,"0"0"38,0 0 22,-11-12 24,11 12 10,0 0 12,0 0 0,0 0 23,0 0 7,0 0 1,0 0 7,0 0 3,0 0 2,0 0-5,0 0 1,0 0-12,0 0-7,0 0-3,0 0-2,0 0-11,0 0-7,0 0 1,0 0-4,0 0-8,0 0 2,0 0 4,0 0-11,0 0 5,0 0 3,0 0-8,0 0-10,0 0 6,0 0 2,0 0-1,0 0 1,13 49 2,-13-49-1,8 29-8,-4-11 9,-1 0 0,4-2-2,-2 5 3,1-2 5,-2 0-8,2 0 6,1-1 0,-4 3 3,5-4-6,-3 2 0,2-3 10,-2-1-3,0-1-11,1 0 0,-2-2 7,-4-12-2,10 16-1,-5-6 3,-5-10-4,5 15 4,-5-15-2,10 13 2,-10-13 1,8 9-2,-8-9 2,11 10 2,-11-10-1,12 2-3,-12-2 0,0 0 3,25 3 3,-25-3-7,0 0 6,26-8-10,-26 8 13,18-14-2,-11 7-5,-7 7 5,18-21 0,-11 7-7,1 0 6,-3-1 0,0-3-3,0 1 0,2 0-3,-4-3 0,0 1-1,2 0 3,-2-3 2,-1 1-8,0 2 2,1-3 0,-3 3-5,0-2 0,0 21 6,-2-37-7,1 22 3,1 15-4,-5-27 2,1 13-1,4 14 2,-6-23-7,6 23 8,-3-19 0,3 19-10,0 0 4,-7-21-1,7 21 3,0 0-12,-8-12 4,8 12-3,0 0-4,0 0 4,0 0 9,0 0-1,0 0-4,0 0 0,-35 26 6,35-26-6,-5 21 6,5-21-1,-2 26-5,2-26 3,4 28 5,-4-28-2,5 27 5,0-9-4,1-4 8,-6-14-8,10 26 8,-3-13 1,-2-1 8,5-2-2,-2 1-3,-8-11-15,23 19-51,-11-13-44,-12-6-55,21 7-55,-9-4-371,-12-3 136</inkml:trace>
          <inkml:trace contextRef="#ctx0" brushRef="#br0" timeOffset="36057.0493">7855 147 1635,'0'0'-83,"0"0"30,0 0 29,0 0 15,0 0 24,0 0 21,0 0 17,0 0 23,0 0 3,0 0 1,0 0-6,-29-35 3,29 35-13,0 0-2,0 0-4,0 0 1,4-26-4,-4 26-6,0 0-5,3-20-11,-3 20 2,3-15-10,-3 15 1,0 0-2,9-25-1,-9 25-8,8-18 6,-8 18-5,8-12-7,-8 12 6,0 0-11,8-18 6,-8 18-3,0 0-7,5-14 1,-5 14 2,0 0-2,0 0-9,0 0 4,7-16 0,-7 16-11,0 0 8,0 0 3,0 0-4,0 0-4,0 0-1,0 0 5,0 0-9,0 0 16,0 0-2,0 0-6,0 0 2,0 0 2,0 0-2,7 44 4,-7-44-5,1 24 3,-1-24-9,0 28 14,0-14-4,0-14-2,-1 33-5,1-17 15,0-16-1,-2 34-1,2-15-3,-2-1-2,2-18 7,0 36-4,2-18 0,0-2 3,-1 3 0,-1-19 1,0 27 1,0-27-3,4 26-2,-4-26 5,1 23 4,-1-23-3,0 17-1,0-17 1,0 0 2,4 23-8,-4-23 4,0 0-6,0 0 9,-5 24-3,5-24-5,0 0-1,-4 16 0,4-16 6,0 0 1,-10 12 2,10-12 0,0 0-3,-16 9 0,16-9-6,0 0 4,-18 5-2,18-5 12,0 0 8,0 0 14,-19 6-3,19-6 5,0 0 2,0 0 0,0 0 1,-21 1-8,21-1-2,0 0-1,0 0-4,0 0 4,0 0 0,0 0-3,0 0 0,0 0-5,0 0-5,0 0-33,0 0-44,0 0-65,0 0-74,53-30-125,-32 20-368,6 1-53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03.49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77A35E04-08AC-42B6-BEE6-A7A1D90D577B}" emma:medium="tactile" emma:mode="ink">
          <msink:context xmlns:msink="http://schemas.microsoft.com/ink/2010/main" type="inkDrawing" rotatedBoundingBox="10284,13376 10451,14069 9842,14215 9676,13522" rotationAngle="1803823904" semanticType="underline">
            <msink:destinationLink direction="with" ref="{CD821E2C-5CE6-471E-ADD3-A8F4C8CC0F8D}"/>
          </msink:context>
        </emma:interpretation>
      </emma:emma>
    </inkml:annotationXML>
    <inkml:trace contextRef="#ctx0" brushRef="#br0">17 442 2610,'0'0'-176,"-12"-21"49,12 21 25,0 0 27,0 0 19,-5-22 17,5 22 12,0 0 4,-2-19 10,2 19 18,0 0 3,0-21 15,0 21 4,0 0 9,0 0 19,5-24 10,-5 24 4,0 0 14,0 0-2,4-21 1,-4 21 4,0 0-10,0 0-4,3-19-6,-3 19-10,0 0-2,8-18-4,-8 18-7,5-12-4,-5 12 2,10-14-7,-10 14-2,12-19-9,-6 10 2,-6 9-2,14-20-3,-5 9-3,0 0-2,2 1-1,-11 10-4,17-23-2,-7 12 2,1 0-2,-1-1-1,2 2-3,-2 1 2,1-2-3,-11 11-1,20-17 0,-10 10 3,-10 7-4,18-16 0,-18 16 1,17-12-2,-17 12 0,16-12 0,-16 12 2,17-9-4,-17 9 0,18-8-16,-18 8-13,18-3-3,-18 3-11,22 0-2,-22 0 2,28 6-2,-12-1 4,1 1 0,-2 2-1,3-2 5,-3 0 2,0 2 0,-2-1 9,2 1-8,-4 0 6,1 1 10,0 2-3,-2-1 1,1 2 3,1 0 0,-2 1 2,-2-1-5,2 3 11,-4-1-3,-1 2 4,2 0 0,-4 0-5,-1 2 7,1-3-3,-1 4 2,0 0-3,-2-19 4,0 39 4,-2-21 1,0 4 3,1-3-4,-3 2 1,3-1 1,-8 2-4,3 2 5,1-4 5,-2-3 0,-1 1-1,1-1-7,-1 0 9,1-2-5,-2-2 1,0 1 3,9-14-5,-15 25-4,9-12 6,-4-5 3,10-8-3,-18 16 5,8-7-4,10-9 21,-20 12 13,8-8 15,12-4 9,-21 9 13,21-9 11,-25 3 4,25-3-3,-26 0-1,26 0-2,-29-2-7,29 2-1,-23-4-11,23 4 2,-26-4 0,26 4-7,-23-6-6,23 6-2,-22-3-4,22 3-5,-16-7-2,16 7 1,-17-5-2,17 5 12,0 0 7,-25-9 5,25 9-6,-15-9 5,15 9 5,-16-12-4,16 12-10,-20-18 0,10 7-4,0 0-2,0-1 7,0 0-3,10 12-7,-16-25-8,6 10-3,3 1 4,1-1-5,1-1-6,-2 0-1,2-1-4,2-2-4,-1 2-4,4 17 4,-3-41-17,5 20-12,-2-3-16,0 2-16,3-5-14,0 5-14,2-1-14,0 0-27,2-1-27,-2 5-39,2-2-53,1-2-57,0 4-60,7-3-190,-2 5-264,2 1-259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5:30.915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99770257-330B-4F7D-B4BE-4D4C28B801EA}" emma:medium="tactile" emma:mode="ink">
          <msink:context xmlns:msink="http://schemas.microsoft.com/ink/2010/main" type="inkDrawing" rotatedBoundingBox="13233,13803 18659,12721 19187,15371 13761,16452" semanticType="underline" shapeName="Other">
            <msink:destinationLink direction="with" ref="{ACFF5E59-91F0-4EC3-961C-3539C02D172A}"/>
            <msink:destinationLink direction="with" ref="{569FD420-B12A-47C4-894C-821D9BDE29DB}"/>
          </msink:context>
        </emma:interpretation>
      </emma:emma>
    </inkml:annotationXML>
    <inkml:trace contextRef="#ctx0" brushRef="#br0">3511-2141 642,'0'0'-42,"0"0"13,0 0 6,0 0 10,0 0-4,0 0 14,0 0-5,0 0 1,0 0 3,0 0 4,0 0 4,0 0 12,-18 26 5,18-26-1,0 0 5,0 0 6,0 0 7,-15 10 3,15-10 0,0 0-9,0 0 15,0 0-5,0 0-4,-13 9 3,13-9 2,0 0-7,0 0 11,0 0-9,-13 10 1,13-10-5,0 0 3,0 0 15,-14 11-5,14-11-4,0 0-4,0 0 5,-16 9-6,16-9 8,0 0-9,0 0 2,-17 9-11,17-9 2,0 0 0,-16 10 3,16-10-7,0 0 7,-17 9-2,17-9-4,-13 9-7,13-9 3,-13 8-2,13-8-6,-13 8 2,13-8-8,-14 8 10,14-8-7,-16 10 13,16-10 1,-15 9 4,15-9 3,-18 9-4,18-9 6,-17 10 3,17-10 2,-15 9-2,15-9-4,-16 7 2,16-7-1,-18 10-4,18-10 2,-19 11-6,19-11 0,-16 10-4,16-10-7,-18 9 2,18-9 0,-17 10-3,17-10 5,-16 9-8,16-9 2,-17 9-3,17-9 1,-17 10 2,17-10-3,-18 9 1,18-9 2,-16 11-4,16-11 1,-18 9 2,18-9-5,-15 11 2,15-11 0,-20 8 7,20-8-5,-17 10-3,17-10 9,-18 11-12,18-11 6,-18 11 1,18-11 1,-20 12-6,10-7-5,10-5 5,-20 12 1,20-12-1,-20 11-1,11-2-2,9-9 5,-22 12-9,12-5 6,10-7-2,-21 14 0,9-7-3,12-7 2,-21 12 0,11-5 1,10-7 0,-20 12 0,10-5-4,10-7 3,-18 9 10,18-9-9,-19 12-7,19-12 1,-18 12 5,18-12-5,-18 11 7,8-5-6,10-6 1,-20 11 3,9-4 1,11-7-1,-18 10 3,18-10 4,-19 12-6,19-12-1,-18 12 6,8-6 2,10-6-4,-18 12 7,18-12 2,-18 11-2,18-11 1,-18 10 0,9-3-4,9-7 0,-16 12-1,3-5-3,13-7 3,-20 14 4,10-7-8,10-7-1,-22 13 0,14-5 1,8-8 1,-20 13 0,9-6 2,11-7-1,-19 12 1,19-12-4,-16 13 1,6-4-2,-3 0 2,13-9 1,-27 17-2,14-7-1,3-6 2,10-4-3,-23 18-1,11-9 3,-1 0-1,2 0-3,11-9 4,-20 14-1,8-7-1,12-7-2,-21 14 4,7-6-6,14-8 5,-21 16-1,13-9 1,8-7 0,-17 19-1,6-12 0,11-7-2,-19 14 4,11-3-1,8-11 1,-18 15 0,18-15-2,-15 14 5,7-7-4,8-7 1,-15 13-2,15-13 4,-17 13-2,17-13-3,-13 14 7,3-6-2,10-8 1,-15 15-3,15-15 2,-15 15-2,15-15-2,-13 12 3,13-12-1,-16 14 2,16-14-3,-14 15-3,8-7 3,6-8-1,-15 12-2,15-12 1,-15 14 0,15-14 3,-15 14 1,7-7 1,8-7 0,-17 17-1,17-17 0,-13 16 4,3-9-5,10-7-2,-15 17 0,15-17 2,-13 17 5,3-9-2,10-8-1,-15 15 2,15-15 1,-15 16 3,6-9-3,9-7-1,-17 15 0,9-4-1,8-11-1,-18 14 1,8-5 0,0 1-5,-2-1 2,4 1 1,-4 2-2,2-4-2,10-8 2,-16 16-3,4-10-1,4 4 0,-2-1 1,0-1-1,0 1 1,2-2 2,-2 4 0,2-1 0,8-10-3,-22 16 1,11-6 0,11-10 3,-20 16-1,10-6 3,0-1 5,10-9-4,-17 14 0,9-7-3,8-7 1,-18 14 1,18-14-2,-17 17 0,11-10-3,6-7 2,-17 14 1,17-14-2,-15 16-1,7-8-3,8-8 5,-15 17 1,7-9-4,8-8 3,-17 21-2,8-9-1,0 0 1,-1 0-1,0-2-4,-3 2 5,3-1 0,0 0-2,-1 1 4,1 0-1,10-12-4,-18 19 1,9-12 3,9-7-1,-14 19 0,14-19-1,-15 13-1,15-13 0,-12 15 2,4-8 2,8-7-6,-13 15 4,13-15 2,-15 15-3,6-7 0,9-8 0,-13 17-3,5-7 3,8-10-2,-13 15 3,13-15-2,-14 16 0,14-16-1,-13 14 3,13-14 0,-15 15-1,15-15-1,-11 11 0,11-11 0,-10 14 0,10-14 0,-10 10-2,10-10 2,0 0 2,-12 16-2,12-16 3,-10 10-3,10-10-1,0 0 2,-10 14-4,10-14 3,0 0 1,0 0-1,-13 12 2,13-12-1,0 0 4,0 0-4,0 0 3,-8 9-3,8-9-1,0 0-1,0 0 16,0 0-2,0 0 1,-13 14 0,13-14-2,0 0-2,0 0-3,0 0 1,0 0 0,0 0 1,0 0-6,-10 10 2,10-10 0,0 0 1,0 0-5,0 0 3,0 0 1,0 0-3,-12 10 0,12-10 2,0 0-2,0 0 0,0 0 0,0 0 0,-10 11-2,10-11 2,0 0-1,0 0 0,0 0 0,0 0 3,0 0-2,0 0-2,-11 11 3,11-11-4,0 0-1,0 0 0,0 0-3,0 0 7,0 0 5,0 0-5,0 0 0,0 0 1,0 0-2,0 0 3,0 0 1,0 0-1,0 0 0,0 0-5,0 0 3,0 0-1,0 0 0,0 0-2,0 0-18,0 0-21,0 0-31,0 0-45,0 0-76,0 0-135,0 0-249,0 0-255,0 0-306</inkml:trace>
    <inkml:trace contextRef="#ctx0" brushRef="#br0" timeOffset="3959.3409">973-2012 1542,'0'0'-97,"0"0"21,0 0 28,0 0 15,0 0 27,0 0 15,0 0-9,0 0 21,0 0 16,-19 9 7,19-9 2,0 0-4,0 0-9,0 0-5,0 0 8,0 0-10,0 0 1,0 0-8,0 0-2,0 0 3,0 0 3,0 0 3,-9 14-19,9-14 11,0 0-4,0 0 2,0 0 13,0 0-4,0 0-9,0 0 14,0 0-6,0 0 1,0 0-9,0 0 3,0 0 7,0 0 1,0 0 2,0 0-4,0 0-4,0 0 5,0 0-12,0 0-3,0 0 2,0 0 2,0 0-3,0 0 0,0 0 1,0 0-3,0 0-6,0 0-4,0 0 3,0 0 0,0 0 1,0 0 1,0 0-3,0 0-4,0 0 5,0 0 6,0 0-2,24 23-5,-24-23-6,0 0 7,0 0-6,0 0-1,12 9 4,-12-9 1,0 0-3,0 0 7,15 11-3,-15-11-2,0 0-2,16 9 5,-16-9-6,0 0 6,19 10-3,-19-10 3,18 10-6,-10-5 6,-8-5 1,22 8 2,-22-8-5,21 11-1,-11-5 0,-10-6-11,20 9 21,-20-9-6,20 9-11,-10-4 8,-10-5-8,16 8 14,-16-8 4,18 10-19,-18-10 5,18 8 0,-18-8-2,19 10 10,-19-10-10,18 10 5,-7-4 0,-11-6 0,22 9 1,-14-1-2,-8-8 6,23 11-5,-13-5-1,-10-6 7,23 11-6,-11-7-2,-12-4 1,26 11 24,-12-5-20,-1-1-6,-13-5 5,26 12-2,-14-7 8,-12-5-1,26 10-1,-14-5-9,-12-5 4,23 12 2,-13-7-6,-10-5 5,23 9-4,-11-3 1,-12-6 1,20 12-2,-9-6 1,-11-6 4,22 12-3,-11-8 3,-11-4-3,22 14 13,-11-10-11,-11-4-4,20 10 4,-20-10-4,20 12 2,-10-4 7,-10-8 0,18 10-10,-8-4 1,-10-6 4,20 13 5,-20-13-10,21 13 12,-9-6-2,0-2-1,-12-5-4,26 16 7,-14-9 2,2 2-1,0-1 2,-3-2-6,3 3 6,-14-9 4,23 13-6,-12-6-5,1 2 6,-12-9 0,21 17-3,-9-9-6,-1 0 9,-1 1-6,5 1-2,-15-10 4,20 20-3,-7-12 3,-3 2-5,4 2 0,-5-5 3,3 4-1,-12-11-4,22 19 3,-8-12-2,-2 0 3,0 4-3,-12-11 2,23 15 1,-10-8 3,-2 3-6,1 2 4,0-1 1,-2 1-6,1-3-4,1 2 10,-12-11-6,23 18 4,-13-7 0,3 1-1,-3-5 3,-10-7-3,23 19 5,-13-7 1,2-2 1,1-4 43,-13-6-4,21 18-7,-9-11 2,-12-7-9,18 15-5,-10-8-3,-8-7-3,17 14-2,-7-8-2,-10-6 0,18 15-1,-10-7-6,-8-8-1,18 15 0,-9-7-2,-9-8-1,16 17-3,-6-10 4,-10-7-2,18 16 1,-6-7 3,-12-9-7,18 15 3,-5-6-2,-3 1-1,0-3 1,-10-7-1,22 16 2,-11-9-5,-1 3 3,-10-10 0,20 16-2,-8-7 0,-1 0-4,-11-9 3,20 17-2,-10-9 0,0 2 3,0 1-4,1-2 2,-11-9 2,20 16-1,-10-9 1,2 3 1,-1-1 1,-11-9-3,23 18 2,-11-9-3,1 0 0,1 2 1,-3-1-1,4-3-1,-5 2-1,3 1 2,-1-1-2,-12-9 2,23 20-4,-12-10 6,1-1-3,0 1 1,-3 0 0,3-1-1,-2 1 1,-10-10-1,21 19 3,-11-9-1,0 1-1,4-2 2,-5 2 0,1-1 0,2 1-4,-2-2 2,1 2 0,1 0-2,0-1 4,-1 1 0,-1-1-2,2 0 0,-12-10 2,18 18-2,-8-8 1,1-1-2,-11-9 4,19 17-4,-11-13-4,-8-4 8,18 18-3,-5-9 2,-4 0-5,-9-9 4,18 14 0,-7-5 2,3-1-2,-14-8 2,23 16-1,-13-8-4,5 3 3,-4-3 2,1 1 0,1 0-3,-13-9 4,23 14-3,-13-7-3,2 2 3,-1-1-1,-11-8 2,22 13 0,-14-3 0,-8-10-2,18 11 5,-8-3-6,-10-8 1,17 11-2,-17-11 3,13 11-1,-13-11 1,16 10-1,-16-10 0,12 11 1,-12-11 2,0 0-4,15 13-1,-15-13 2,0 0 0,13 9 2,-13-9 0,0 0-4,0 0 3,12 9 13,-12-9 27,0 0 2,0 0-3,0 0-4,0 0 4,11 8 13,-11-8 5,0 0-4,0 0 2,0 0-10,0 0 4,0 0-13,0 0-3,0 0 0,0 0-4,0 0-3,0 0-5,0 0 0,0 0-3,0 0-7,0 0-21,0 0-20,0 0-26,0 0-38,0 0-50,0 0-96,0 0-122,0 0-212,0 0-204,0 0-203</inkml:trace>
    <inkml:trace contextRef="#ctx0" brushRef="#br0" timeOffset="-6112.9066">5762-2151 2025,'0'0'-172,"0"0"18,0 0 19,0 0 13,0 0 15,0 0 15,0 0 14,0 0 22,0 0-3,0 0 5,0 0 12,0 0 7,0 0 1,0 0 10,0 0 1,0 0 2,0 0 0,0 0 5,0 0 1,0 0 7,0 0-6,0 0 13,0 0-5,0 0 8,0 0 2,0 0-3,0 0 5,0 0-6,0 0-7,0 0 12,0 0 2,0 0 0,0 0-11,0 0 6,0 0-4,0 0 4,0 0 2,0 0-2,0 0-8,0 0 10,0 0-10,0 0 12,0 0-10,8 28 13,-8-28-11,0 0 1,0 0-1,0 0 4,0 0-2,-5 18 5,5-18-7,0 0 6,0 0-6,0 0-3,-8 19 3,8-19 12,0 0-8,-7 13 9,7-13 1,0 0 0,-6 21 14,6-21 6,-9 14-5,9-14-8,-8 17 5,8-17 7,-8 17-2,8-17 3,-12 18-12,12-18 4,-8 14-2,8-14-4,-10 15 0,10-15 9,-5 13-6,5-13 12,-8 14-5,8-14 9,-10 15-11,10-15 7,-10 14-8,10-14 12,-13 18-18,4-10 13,9-8-4,-8 17-6,8-17-8,-11 15 8,11-15 3,-12 18-8,12-18-6,-12 16-2,6-5 13,6-11-10,-13 17 10,6-8 0,7-9 7,-15 19 3,7-10-8,8-9 2,-15 20-5,5-9 1,2-2-5,8-9 3,-15 19-5,7-8 3,8-11-3,-15 17-7,8-7 9,7-10-9,-15 19-6,5-10 5,10-9 11,-13 18-4,8-8-4,5-10-2,-11 15-8,11-15 5,-14 18-3,8-9 14,6-9-11,-14 19 19,6-12 4,8-7 5,-15 19 0,5-10 1,10-9-5,-16 17-1,9-10-1,7-7-1,-16 19-6,16-19-2,-14 17 4,6-10-6,8-7 2,-13 15-3,13-15-8,-15 19 8,7-10-11,8-9 4,-15 20 3,7-13-2,8-7 3,-17 19-4,11-10 1,6-9 1,-17 17 0,10-8-2,7-9-4,-11 15 4,11-15 1,-12 15-6,12-15-3,-10 17 1,10-17 5,-11 16-2,11-16 2,-10 15 6,3-6-14,7-9 6,-10 17-4,10-17-2,-15 18 5,10-8 1,5-10 3,-18 20 2,12-10-8,6-10 2,-17 17-4,9-7 4,1-3-3,-1 2 0,-2 0 6,10-9-2,-15 17-6,9-8 0,-3-1-2,9-8 13,-15 18-6,9-11-5,6-7 6,-13 18-5,4-10 5,9-8-3,-11 14-3,4-4 2,7-10 0,-13 17 1,6-8-4,7-9 6,-10 14-3,2-5-4,8-9 8,-10 15-1,10-15-2,-16 18-6,11-6 6,5-12-1,-19 16-1,11-6 5,8-10-2,-16 20-2,7-10 2,9-10-1,-13 17 3,5-9 0,8-8-3,-13 17-3,13-17 2,-14 16-3,14-16 4,-13 16 3,7-5-5,6-11 2,-14 14-1,6-3-1,8-11 2,-13 19-1,5-9-2,8-10 5,-14 20 3,4-9-2,10-11-3,-14 18 7,7-7-3,0-3-4,7-8 10,-15 19-12,10-9 7,-3 0-1,2-1 2,6-9 0,-14 21-10,8-11 11,-1-1-2,-1 1-4,3 1 5,-5 0-4,2 0 0,1-2 3,7-9 3,-13 20 4,6-10-6,-1 0 6,3 0 2,-5 0 0,10-10 1,-12 19-5,4-9-2,2-1 4,6-9-1,-15 19 3,8-12-4,7-7 3,-15 19 4,9-11 1,6-8 2,-17 18 3,17-18-8,-13 16 2,6-7-2,7-9 0,-13 16 0,13-16-1,-15 15 0,15-15-4,-13 15-1,13-15 7,-13 15-6,6-7 0,7-8-4,-13 16 8,13-16-2,-13 12-1,13-12 4,-15 14 1,15-14-5,-15 13-1,15-13 4,-12 14-4,12-14 1,-15 13-1,7-6 0,8-7-3,-13 12 0,13-12-3,-15 16 2,15-16-1,-13 14 3,13-14-4,-12 12 1,12-12 2,-11 12-1,11-12-3,-14 10-1,14-10 7,-10 12-7,10-12 3,-13 11-2,13-11-3,-10 12 2,10-12 0,-10 12 0,10-12 1,0 0-2,-13 15 3,13-15-2,0 0 1,-10 13-5,10-13 5,0 0-1,-11 14-1,11-14 0,0 0 2,-12 12-2,12-12-1,0 0 2,-12 12 1,12-12 0,0 0-4,-13 14 1,13-14-2,-11 12 1,11-12 5,-14 12-5,14-12 2,-11 11-3,11-11 4,0 0 2,-13 11 2,13-11-5,0 0 3,-14 10-2,14-10-2,0 0 5,0 0 2,-10 10 6,10-10 3,0 0 3,0 0 2,0 0-2,0 0 1,0 0 0,0 0-1,-11 10-1,11-10-5,0 0 0,0 0 1,0 0-7,0 0 6,0 0-5,0 0 3,0 0-4,0 0-16,0 0-42,0 0-84,0 0-152,0 0-292,0 0-228,-3-37-257</inkml:trace>
    <inkml:trace contextRef="#ctx0" brushRef="#br1" timeOffset="-76375.3544">5663-2563 2521,'0'0'-178,"11"-9"30,-11 9 27,13-9 11,-13 9 25,14-10 20,-14 10 18,14-12 11,-14 12 6,17-10 15,-17 10 5,17-11 1,-17 11-1,18-11 5,-7 3 17,-11 8 8,20-10 3,-20 10 6,22-11 1,-14 6 4,-8 5-2,20-9-6,-20 9-2,18-7-2,-18 7-8,18-7 6,-18 7-5,0 0-4,18-3-2,-18 3-5,0 0 2,0 0 7,27 0-2,-27 0-6,0 0 0,20 10-2,-12-3-1,-8-7-4,15 14 2,-9-5-2,1 3 6,0 3-6,-1-2 4,-1 4 0,0-5-2,-2 4-4,-1 1 2,0-1 2,-2 0-7,0 1 8,-2 1-5,0-1 7,-1 0-7,0 2 1,-2-3 1,2 1 2,-2-1-3,-2 1 5,0-3 5,1 0-3,-4 0-1,2 0 6,-4-1 14,2 0 1,-3-1-3,0 0 17,-1-3-2,0 3-3,-1-1 5,-2-4 7,2 0 13,-1 3 1,-1-3 9,2-1 10,-3-2 16,7 0 11,11-4 8,-27 7 9,17-7 4,10 0-1,-26-4-7,12 0 0,14 4 0,-28-12-7,17 5-8,-2-1-11,13 8-8,-19-17-13,8 9-5,11 8-5,-15-19-9,8 9-5,7 10-7,-10-21-6,10 21-17,-3-26-21,3 26-23,5-32-19,2 14-24,-1 4-36,7-4-50,4-3-29,-2 3-61,5-5-62,6 0-103,-4 2-413,1 2-293</inkml:trace>
    <inkml:trace contextRef="#ctx0" brushRef="#br0" timeOffset="-1916.8366">3511-2141 1330,'0'0'-115,"0"0"6,0 0 11,0 0 8,0 0 7,0 0-3,0 0-159,0 0 77</inkml:trace>
    <inkml:trace contextRef="#ctx0" brushRef="#br0" timeOffset="-4004.6987">3595-2026 2365,'0'0'-139,"0"0"27,0 0 23,0 0 20,0 0 16,0 0 13,0 0 21,0 0 1,0 0 3,0 0 1,0 0 1,0 0 2,0 0 11,0 0-12,0 0 3,0 0-6,0 0 5,2 23 2,-2-23-3,0 0 4,0 0 7,0 0-6,0 0 0,0 0 1,0 0 5,0 0-12,2 22 12,-2-22-35,0 0-24,0 0-20,0 23-31,0-23-40,0 13-244,0-13 118</inkml:trace>
    <inkml:trace contextRef="#ctx0" brushRef="#br0" timeOffset="-3064.8281">3842-527 1057,'0'0'25,"3"14"49,-3-14 14,0 0 26,0 0-2,2 20-4,-2-20-13,0 0-5,0 0-6,1 18 0,-1-18-23,0 0-6,0 0 1,0 26-3,0-26-7,2 18-4,-2-18 3,3 24-9,-3-24-3,0 26 1,4-12-2,-4-14-5,1 26 2,1-12-6,-2-14-33,2 26-11,1-12-30,-3-14-8,3 21-10,-3-21-13,5 20-16,-5-20 2,4 17 1,-4-17 8,6 15 12,-6-15-2,0 0 8,3 23 2,-3-23 8,2 17-3,-2-17 10,0 0-1,5 22 4,-5-22 5,0 0 11,2 25 20,-2-25 3,0 15 12,0-15-2,0 0-4,3 22 16,-3-22-2,0 0 1,2 24 9,-2-24 3,3 14-5,-3-14-2,2 19 0,-2-19 5,3 20-11,-3-20 0,5 20 2,-5-20 13,5 17-19,-5-17 0,3 15 5,-3-15-1,0 0 9,5 18 5,-5-18 14,0 0 1,5 14 14,-5-14 16,0 0-2,0 0 1,5 15 3,-5-15 0,0 0-8,0 0-5,0 0-3,0 0-7,2 17-6,-2-17-7,0 0-2,0 0-3,0 0-3,0 0-47,0 0-52,0 0-54,0 0-55,0 0-136,0 0-183,0 0 261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5:08.81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4C22459-3316-4CF6-826D-2BC53FA65B7E}" emma:medium="tactile" emma:mode="ink">
          <msink:context xmlns:msink="http://schemas.microsoft.com/ink/2010/main" type="inkDrawing" rotatedBoundingBox="6547,13498 13346,15907 13213,16284 6414,13876" semanticType="underline" shapeName="Other"/>
        </emma:interpretation>
      </emma:emma>
    </inkml:annotationXML>
    <inkml:trace contextRef="#ctx0" brushRef="#br0">1569 1446 940,'0'0'-62,"0"0"19,0 0 18,0 0 11,0 0 26,0 0-8,0 0 15,0 0 0,13 11 4,-13-11 17,0 0-4,0 0 1,0 0 12,0 0-8,0 0 12,0 0 10,0 0-35,0 0 0,0 0-2,0 0 3,0 0-7,0 0 6,0 0-7,0 0 4,0 0-7,0 0-1,0 0 2,0 0-10,0 0 4,0 0 3,0 0 17,0 0-27,0 0 0,0 0 5,0 0-3,0 0-10,0 0 4,0 0-1,0 0 6,0 0 3,0 0-10,0 0 2,0 0-2,0 0 5,0 0-5,0 0 7,0 0-10,0 0 8,-33-31-5,33 31-3,0 0 6,0 0 11,0 0-10,-15-10-7,15 10-3,0 0 2,-11-10 8,11 10-7,0 0 5,-17-11-5,17 11 7,0 0-15,-16-7 10,16 7-5,0 0-1,-15-9 14,15 9-14,0 0 18,-13-10-12,13 10 7,0 0-3,-17-8-6,17 8 0,0 0 21,-16-9-24,16 9 2,-14-4-7,14 4 11,0 0-6,-20-12-4,20 12 12,-11-7-4,11 7-4,0 0 11,-18-8-13,18 8 3,0 0-1,-19-9 17,19 9 4,0 0-8,-14-6-14,14 6 12,0 0 1,-15-6-4,15 6 2,0 0 10,-14-9-11,14 9 7,0 0 11,-16-9-13,16 9 3,0 0-2,-17-8 1,17 8 6,0 0-13,-16-5 3,16 5 1,0 0 18,-17-7-7,17 7 7,0 0-13,-15-8-7,15 8 5,0 0 1,-18-8 1,18 8-6,0 0 4,-18-4-4,18 4-1,0 0 9,-21-10-14,21 10 0,-15-4 6,15 4-9,0 0-3,-23-6 11,23 6 5,-15-4-8,15 4-1,-15-4 7,15 4 3,0 0 3,-18-7-7,18 7-1,-14-5 0,14 5-2,-13-4 3,13 4 8,0 0 13,-16-8-11,16 8-5,-14-5 6,14 5 6,0 0-14,-19-7 3,19 7 4,-14-2-13,14 2 9,0 0-3,-16-9-5,16 9 0,-15-3 0,15 3 7,0 0-5,-18-7-6,18 7 8,-12-5 2,12 5-8,0 0 3,-18-9-6,18 9 7,-12-3-6,12 3-4,0 0 9,-18-7-2,18 7 0,-15-6-4,15 6 2,0 0-11,-16-6 16,16 6-11,-14-6 0,14 6 2,-13-5 5,13 5-6,0 0 5,-18-10 2,18 10 3,-10-2-3,10 2-1,0 0-7,-16-8 19,16 8-22,-14-4 4,14 4-1,0 0 6,-15-8-2,15 8-2,-11-7 1,11 7 5,0 0 2,-18-8-8,18 8 4,-14-4 10,14 4-6,-13-5-6,13 5 8,0 0 3,-16-8-4,16 8 3,-10-6-3,10 6 1,0 0-2,-20-9 8,20 9-6,-12-5 2,12 5-2,-11-6 3,11 6-11,-15-4 6,15 4-1,-13-7-2,13 7 5,0 0-8,-20-7 14,20 7 2,-13-5-9,13 5-3,-14-8 0,14 8 10,0 0-7,-16-10 1,16 10 1,-12-6-1,12 6-2,-13-7 2,13 7 0,-13-7-4,13 7 9,-13-7-7,13 7-2,-14-7 4,14 7-7,-15-7-2,15 7 1,-14-7 4,14 7-4,-12-7 5,12 7 6,-13-7-8,13 7-1,-13-9-2,13 9 3,-17-10 2,17 10-2,-17-11-3,9 6-3,8 5 6,-18-11 0,10 6-1,8 5 2,-17-10-2,9 1-4,8 9 8,-17-10-9,7 4 7,10 6-1,-18-13-5,12 9 2,6 4 2,-17-13-2,7 6 2,10 7-6,-16-12 2,7 7 3,9 5-10,-16-13-1,6 8 16,10 5-6,-20-11-3,20 11 2,-21-11 1,9 5-4,12 6-4,-21-12 6,9 5-2,12 7 0,-22-10-4,22 10 8,-23-13 2,10 6-5,13 7 4,-21-12 3,9 4-1,-3 2-3,15 6 3,-20-12-2,9 5 3,11 7-3,-25-14-2,13 9-2,12 5 6,-26-14 0,13 8-1,-1-1-2,14 7-1,-28-15 6,17 8-3,-3 0 0,-4-1 2,5 0 0,13 8-4,-28-17 6,11 9-6,4 1 0,-2-1 0,2 1 0,13 7 5,-28-13-5,15 4 0,13 9-9,-23-12 6,9 7 4,14 5-5,-21-10 3,21 10 0,-22-11-1,11 7-3,11 4 4,-22-7-3,22 7 0,-20-11 5,20 11-1,-21-8 3,21 8-6,-20-8-1,20 8 4,-20-11-3,20 11 9,-21-5-2,21 5-7,-20-9 0,20 9 1,-22-9 0,22 9 1,-23-8-3,12 4 11,11 4-2,-22-7-2,22 7-3,-21-10 5,21 10 2,-22-8 5,22 8-3,-21-8 7,21 8-4,-23-10 1,13 7-4,10 3-1,-22-10 1,22 10 2,-25-8-10,25 8 12,-23-9-7,23 9-2,-21-8-1,7 4 4,14 4-8,-24-10 6,24 10-1,-25-9 0,10 7 0,15 2-6,-25-10 5,10 5-4,15 5-1,-30-8 5,19 4-6,11 4 11,-27-8-1,16 4-10,11 4 2,-25-8 2,25 8-2,-23-5 3,23 5 0,-25-7-1,25 7-5,-21-5-1,7-1 9,14 6 0,-24-6 0,24 6-6,-25-6 1,10 3-3,15 3 3,-25-7-2,25 7 3,-28-9-2,16 6 4,12 3 1,-28-7-8,17 2 5,11 5 7,-28-7-3,13 2-5,15 5 0,-27-9 2,14 6 0,13 3 1,-26-9-5,11 5 8,15 4-5,-25-7-4,10 2 2,15 5 0,-23-6 10,23 6-3,-25-7-10,25 7 10,-25-8 1,14 3-5,11 5-1,-27-7 2,27 7-3,-25-7 4,14 2-3,11 5 5,-25-7-9,25 7 8,-25-4-8,14-2 5,11 6-1,-24-6 6,24 6-12,-23-7 5,23 7-2,-21-7 1,21 7 7,-20-8-4,20 8-1,-22-8 2,22 8 2,-21-8 1,21 8-8,-22-8 2,22 8 0,-19-8 3,19 8 2,-22-5-8,22 5 7,-23-9-1,13 1-6,10 8 4,-21-7-3,21 7 8,-22-9-9,22 9 3,-21-7-1,21 7 1,-22-7-2,22 7 6,-21-10 1,21 10-4,-24-7 0,24 7 1,-21-9-1,21 9 1,-22-7 3,22 7-9,-21-7 5,21 7-2,-23-10 3,23 10 0,-23-7-1,11 2 0,12 5-2,-26-7-2,14 3 4,12 4 1,-28-12-1,15 7-5,-2-2 9,15 7 0,-30-14-4,17 9 3,13 5 0,-28-11 0,14 5-1,14 6 3,-24-11-3,10 4 0,0 0-4,14 7-5,-29-12 7,16 8 2,0-4 3,13 8-8,-30-11-2,15 4 4,-1 2-1,16 5 2,-30-11 3,18 7-6,-4-2-1,-2 1 3,0-2 4,18 7-8,-32-10 7,16 5-8,-1 1 3,0-1 7,17 5-5,-34-9 7,16 2-8,1 5 4,1-3-6,16 5 3,-34-9-2,18 1 1,-1 4 7,-1-1-14,18 5 8,-33-8 4,18 5-4,-3-2-7,18 5 11,-30-10-10,15 5 11,15 5-4,-26-6 3,11 2-4,15 4-5,-28-8 9,13 3-2,-3 0-1,18 5 4,-30-9-5,15 4 4,-1 1-5,16 4 0,-33-10-2,14 7 5,19 3-4,-29-9 2,15 7 1,14 2 0,-33-7-2,20 3-2,13 4 9,-31-5-10,12 0 3,19 5 2,-28-8 3,13 5 0,-1-1-2,16 4-5,-30-6 0,15 1 7,15 5-9,-28-7 13,13 5-4,15 2-1,-29-8-1,10 4-1,3-1-1,-2 0-5,-1 2 2,1-3 1,0 1 1,0 0 2,-4 1 1,1-3 0,-1 2-3,3-2 5,-3 5 0,2-7-4,0 4 6,0 1-6,1-3-1,-1 4 2,-2-5-1,4 4-2,18 4 2,-38-9-1,20 4-2,0 1 5,1 0 2,17 4-9,-31-6 4,16 3-5,15 3 7,-30-7-1,17 6-4,13 1 6,-27-9-1,27 9 0,-26-2 4,11-2-3,15 4-6,-28-7 4,28 7-1,-30-4-2,19 1 2,11 3 4,-30-8-2,17 6-1,13 2-3,-29-7 11,29 7-12,-24-3 5,10-1 2,14 4-1,-28-5-3,28 5 1,-24-5 4,24 5-3,-25-5 0,25 5 3,-27-4-6,27 4 6,-26-6-6,26 6 2,-23-3-1,23 3 8,-23-3-9,23 3 3,-20-5 0,20 5-1,-20-2 1,20 2-4,-20-4 6,20 4-6,0 0 4,-30 0 1,30 0-5,-23-3 0,23 3 1,-20-2-1,20 2 2,-23 0 3,23 0-3,0 0 4,-33-3-3,33 3-2,-22-3 5,22 3 0,0 0-6,-26-1 4,26 1 3,-20-1-6,20 1-2,0 0 8,-30-1-1,30 1-3,-16 0 1,16 0-1,0 0 2,-27-3 0,27 3 1,-18 0 0,18 0 1,0 0-3,-23-5 4,23 5-8,0 0 9,-21-2-6,21 2 1,0 0-4,0 0 4,-29-1 4,29 1-6,0 0 2,-19-1-7,19 1 5,0 0 9,-22-2-7,22 2 0,0 0-2,-21-1 0,21 1-2,0 0 4,-22-3-1,22 3-1,0 0 6,-23 0-2,23 0-4,0 0-3,0 0 8,-28-3-6,28 3 3,0 0 10,0 0-6,-20 0-1,20 0 6,0 0 6,0 0-4,0 0 0,0 0 3,0 0 0,-21-1-5,21 1 3,0 0 0,0 0-5,0 0 2,0 0 11,0 0 11,0 0-1,0 0 6,0 0-2,0 0-4,-24-4-1,24 4-4,0 0-6,0 0 1,0 0 4,-21-4-6,21 4-1,0 0 3,0 0-8,0 0 4,-25-4-4,25 4 0,0 0-1,0 0 2,0 0-3,-21-4-3,21 4 3,0 0-8,0 0 4,-22-2-3,22 2 0,0 0 2,0 0 1,0 0-3,-21-3-1,21 3 3,0 0-3,0 0 0,0 0-2,0 0 3,0 0-1,0 0-2,-20-5-1,20 5 2,0 0-2,0 0-3,0 0 4,0 0 0,0 0 2,0 0 1,0 0-2,0 0 2,0 0 3,0 0-4,0 0 7,0 0 1,0 0 2,0 0-2,0 0-2,0 0 1,0 0 0,-20-2-1,20 2 0,0 0-2,0 0 0,0 0 0,0 0-1,0 0-1,0 0-4,0 0-9,0 0-19,0 0-20,0 0-31,0 0-27,0 0-39,0 0-46,0 0-31,0 0-51,0 0-424,0 0-56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3:58.398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1E265A-5C6B-4FE7-83AA-8F8528E02563}" emma:medium="tactile" emma:mode="ink">
          <msink:context xmlns:msink="http://schemas.microsoft.com/ink/2010/main" type="writingRegion" rotatedBoundingBox="5034,12764 10267,16296 8931,18275 3698,14744">
            <msink:destinationLink direction="with" ref="{F3566BDE-8B3E-4D14-8990-A5255485FF58}"/>
          </msink:context>
        </emma:interpretation>
      </emma:emma>
    </inkml:annotationXML>
    <inkml:traceGroup>
      <inkml:annotationXML>
        <emma:emma xmlns:emma="http://www.w3.org/2003/04/emma" version="1.0">
          <emma:interpretation id="{E710EB6E-B2A5-4D69-863B-0D53466FEDAD}" emma:medium="tactile" emma:mode="ink">
            <msink:context xmlns:msink="http://schemas.microsoft.com/ink/2010/main" type="paragraph" rotatedBoundingBox="5989,13409 10267,16296 9942,16776 5665,138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C99DE3F-7BC4-4F3E-B0CB-249298647FD9}" emma:medium="tactile" emma:mode="ink">
              <msink:context xmlns:msink="http://schemas.microsoft.com/ink/2010/main" type="inkBullet" rotatedBoundingBox="5989,13409 6681,13876 6360,14351 5668,13885"/>
            </emma:interpretation>
            <emma:one-of disjunction-type="recognition" id="oneOf0">
              <emma:interpretation id="interp0" emma:lang="en-US" emma:confidence="0">
                <emma:literal>F</emma:literal>
              </emma:interpretation>
              <emma:interpretation id="interp1" emma:lang="en-US" emma:confidence="0">
                <emma:literal>s</emma:literal>
              </emma:interpretation>
              <emma:interpretation id="interp2" emma:lang="en-US" emma:confidence="0">
                <emma:literal>S</emma:literal>
              </emma:interpretation>
              <emma:interpretation id="interp3" emma:lang="en-US" emma:confidence="0">
                <emma:literal>I</emma:literal>
              </emma:interpretation>
              <emma:interpretation id="interp4" emma:lang="en-US" emma:confidence="0">
                <emma:literal>A</emma:literal>
              </emma:interpretation>
            </emma:one-of>
          </emma:emma>
        </inkml:annotationXML>
        <inkml:trace contextRef="#ctx0" brushRef="#br0">30 385 2724</inkml:trace>
        <inkml:trace contextRef="#ctx0" brushRef="#br0" timeOffset="1552.306">30 385 2310,'0'0'-170,"0"0"19,0 0 22,0 0 21,0 0 17,0 0 8,0 0 18,0 0 11,0 0 13,0 0 16,0 0 1,0 0 9,0 0 7,0 0-1,0 0 9,0 0 11,0 0 8,0 0-6,0 0 11,0 0 4,0 0 6,0 0-6,0 0 13,0 0 14,0 0 5,0 0-2,-22-18 13,22 18-2,0 0-8,0 0 13,0 0-4,0 0-1,0 0-7,0 0 2,0 0 2,-3-17 4,3 17-7,0 0-5,0 0 5,0 0-8,0 0-1,0 0-2,-4-22 4,4 22-5,0 0-6,0 0-1,0 0 0,0 0-1,-1-21-1,1 21-2,0 0-5,0 0-6,0 0 2,0 0-3,0-26-8,0 26 1,0 0 3,0 0-3,1-22-1,-1 22-1,0 0-3,4-18 3,-4 18-2,0 0-1,0 0-2,0-24-1,0 24-4,0 0-1,3-21 2,-3 21-6,0 0 6,7-23-7,-7 23 3,3-15-2,-3 15-4,7-16 2,-7 16 0,5-15-1,-5 15-1,6-14 0,-6 14 0,0 0 2,12-20 1,-12 20-3,10-15-5,-10 15 2,11-13-1,-11 13 2,15-14-3,-15 14 1,15-12 1,-15 12 0,13-9-1,-13 9 4,14-7-1,-14 7 2,0 0-4,19-9 0,-19 9-1,17-6 1,-17 6 2,0 0 0,18-4-4,-18 4 4,0 0-3,22-5 0,-22 5-1,0 0 0,26 0-1,-26 0-10,0 0 3,33 5-1,-33-5-1,23 2 2,-23-2-4,23 0 0,-23 0-1,24 2-4,-24-2 1,19 0-1,-19 0 0,20 3 0,-20-3 2,18 5 0,-18-5 3,0 0 2,25 4 3,-25-4-1,20 6-1,-20-6-1,15 6 5,-15-6 0,17 9-7,-17-9 7,16 7 3,-16-7-3,12 8 1,-12-8 0,0 0 3,19 10-4,-19-10 7,10 8 1,-10-8 1,0 0-3,15 12 1,-15-12 3,10 10 0,-10-10-2,0 0-5,13 11 2,-13-11 0,9 12-1,-9-12 9,6 14-7,-6-14-1,0 0 1,10 20 3,-10-20-4,5 17-2,-5-17 5,5 19-4,-5-19 8,5 21-6,-5-21-1,3 20 3,-3-20-1,4 16 1,-4-16 3,0 0-6,1 24 2,-1-24-2,0 0-3,-1 24 3,1-24 3,0 0-3,-5 21 6,5-21-4,-4 13 3,4-13-1,-8 17-4,8-17 9,-3 14-5,3-14 6,-7 17-7,7-17 4,-11 14-2,11-14-4,-5 16 0,5-16 3,-10 13 0,10-13 2,-8 15-1,8-15-1,-10 13-6,10-13 7,-12 12 7,12-12-9,-12 11 4,12-11-5,-11 14 8,11-14-7,-10 9 2,10-9 3,0 0 1,-18 14-4,18-14 0,-13 8 3,13-8 1,0 0-6,-14 11 1,14-11 5,0 0-2,-15 8 9,15-8-9,0 0 3,-18 5 0,18-5-1,0 0-3,-21 6 3,21-6 1,0 0-3,-20 2 3,20-2 3,0 0 9,-22 0 12,22 0 3,0 0 0,-26-2 7,26 2 2,0 0-5,-28-3 4,28 3-5,0 0-1,-20-4-2,20 4-4,0 0-5,-20-2-1,20 2-2,0 0-1,0 0-3,-21-5 3,21 5-4,0 0 3,0 0 6,-19-5-1,19 5 3,0 0 0,0 0 4,-16-10 5,16 10-5,0 0 1,-15-7-6,15 7-1,0 0-2,-13-9 0,13 9 1,0 0 0,0 0-5,-20-12-1,20 12-1,0 0-3,-10-6-1,10 6-2,0 0 2,0 0-2,-15-10-2,15 10 1,0 0 0,0 0 1,0 0-1,-10-12-1,10 12 0,0 0-1,0 0-1,-11-9 3,11 9 4,0 0 4,0 0 2,-15-12 2,15 12 0,0 0-6,0 0 3,-8-12 4,8 12-10,0 0 6,0 0-3,-14-10 1,14 10 1,0 0 2,0 0-4,-8-13 1,8 13 0,0 0 5,0 0-5,0 0 4,-13-17-3,13 17 1,0 0-6,0 0 0,-4-11 3,4 11-1,0 0-4,0 0 2,-8-15 3,8 15-7,0 0 1,0 0-3,-6-18-1,6 18-1,0 0 4,-4-19-4,4 19 0,0 0-16,0-28-13,0 28-16,0-26-16,0 26-16,7-31-30,-4 15-31,2-1-35,2-2-67,-1-3-53,3-1-107,1 2-476,1-2-392</inkml:trace>
        <inkml:trace contextRef="#ctx0" brushRef="#br0" timeOffset="19259.9672">321 592 2502,'0'0'-170,"0"0"33,0 0 12,0 0 18,0 0 11,-4 18 10,4-18 1,0 0 6,0 0 17,0 0-1,0 0 5,0 0 4,0 0 9,0 0 11,0 0 10,0 0 1,0 0 21,0 0-2,0 0-1,0 0 5,0 0 1,0 0-2,0 0 10,0 0-17,0 0 16,0 0-4,0 0-9,0 0-23,0 17-20,0-17-16,0 0-12,0 0-14,0 0-13,0 0-171,0 0 85</inkml:trace>
        <inkml:trace contextRef="#ctx0" brushRef="#br0" timeOffset="22977.0171">593 549 415,'0'0'-17,"0"0"11,0 0 1,0 0 8,0 0-5,0 0 1,0 0-1,0 0 0,0 0 0,0 0 6,0 0-6,0 0 0,0 0 2,0 0 6,0 0-3,0 0-1,30 41 8,-30-41 5,17 12-1,-6-4-45,-11-8-52,27 15-24,-14-8 35</inkml:trace>
      </inkml:traceGroup>
      <inkml:traceGroup>
        <inkml:annotationXML>
          <emma:emma xmlns:emma="http://www.w3.org/2003/04/emma" version="1.0">
            <emma:interpretation id="{0835BCA5-10CA-490F-B02D-2D7EB40F07E9}" emma:medium="tactile" emma:mode="ink">
              <msink:context xmlns:msink="http://schemas.microsoft.com/ink/2010/main" type="line" rotatedBoundingBox="7000,14249 10193,16404 9942,16776 6749,14621"/>
            </emma:interpretation>
          </emma:emma>
        </inkml:annotationXML>
        <inkml:traceGroup>
          <inkml:annotationXML>
            <emma:emma xmlns:emma="http://www.w3.org/2003/04/emma" version="1.0">
              <emma:interpretation id="{97F01771-516E-45E9-BABB-37F573A916E2}" emma:medium="tactile" emma:mode="ink">
                <msink:context xmlns:msink="http://schemas.microsoft.com/ink/2010/main" type="inkWord" rotatedBoundingBox="6855,14465 7236,14722 7218,14747 6837,14490"/>
              </emma:interpretation>
              <emma:one-of disjunction-type="recognition" id="oneOf1">
                <emma:interpretation id="interp5" emma:lang="en-US" emma:confidence="0.5">
                  <emma:literal>--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-a</emma:literal>
                </emma:interpretation>
                <emma:interpretation id="interp9" emma:lang="en-US" emma:confidence="0">
                  <emma:literal>..</emma:literal>
                </emma:interpretation>
              </emma:one-of>
            </emma:emma>
          </inkml:annotationXML>
          <inkml:trace contextRef="#ctx0" brushRef="#br0" timeOffset="23202.0278">1071 915 265,'10'13'-23,"-10"-13"10,14 19 11,-8-12 14,-6-7-20,22 16-44,-11-8-9,2-3 20</inkml:trace>
          <inkml:trace contextRef="#ctx0" brushRef="#br0" timeOffset="27224.0067">1346 1118 1282,'0'0'-59,"0"0"18,0 0 15,0 0 1,0 0 11,0 0-2,0 0 1,0 0 11,0 0-14,0 0 11,0 0-6,0 0-1,0 0 2,0 0 11,0 0-8,0 0 11,0 0 1,0 0-8,0 0 0,0 0 2,0 0-1,30 40-13,-20-34-34,-10-6-35,23 12-39,-7-6-111,1-1 76</inkml:trace>
        </inkml:traceGroup>
        <inkml:traceGroup>
          <inkml:annotationXML>
            <emma:emma xmlns:emma="http://www.w3.org/2003/04/emma" version="1.0">
              <emma:interpretation id="{5CEB3283-9664-47A7-A95A-EA1EBEB83E7C}" emma:medium="tactile" emma:mode="ink">
                <msink:context xmlns:msink="http://schemas.microsoft.com/ink/2010/main" type="inkWord" rotatedBoundingBox="7567,14632 8236,15083 7985,15455 7316,15004"/>
              </emma:interpretation>
              <emma:one-of disjunction-type="recognition" id="oneOf2">
                <emma:interpretation id="interp10" emma:lang="en-US" emma:confidence="0.5">
                  <emma:literal>--1).</emma:literal>
                </emma:interpretation>
                <emma:interpretation id="interp11" emma:lang="en-US" emma:confidence="0">
                  <emma:literal>--2).</emma:literal>
                </emma:interpretation>
                <emma:interpretation id="interp12" emma:lang="en-US" emma:confidence="0">
                  <emma:literal>--7).</emma:literal>
                </emma:interpretation>
                <emma:interpretation id="interp13" emma:lang="en-US" emma:confidence="0">
                  <emma:literal>*</emma:literal>
                </emma:interpretation>
                <emma:interpretation id="interp14" emma:lang="en-US" emma:confidence="0">
                  <emma:literal>-2).</emma:literal>
                </emma:interpretation>
              </emma:one-of>
            </emma:emma>
          </inkml:annotationXML>
          <inkml:trace contextRef="#ctx0" brushRef="#br0" timeOffset="23721.0289">1950 1477 146,'0'0'-51,"0"0"17</inkml:trace>
          <inkml:trace contextRef="#ctx0" brushRef="#br0" timeOffset="23752.0475">1968 1487 132,'10'10'-4,"-10"-10"-4,0 0-35,13 12 15,-13-12 10</inkml:trace>
          <inkml:trace contextRef="#ctx0" brushRef="#br0" timeOffset="23939.8294">2260 1688 114,'10'19'67,"-10"-19"21,0 0 0,0 0 11,9 12-7,-9-12-20,0 0 3,0 0-16,0 0 9,10 12-10,-10-12 0,0 0-5,8 11-49,-8-11-44,0 0-47,8 10-41,-8-10-114,0 0 76</inkml:trace>
          <inkml:trace contextRef="#ctx0" brushRef="#br0" timeOffset="26359.3708">2060 1269 1757,'0'0'-128,"0"0"20,0 0 24,0 0 19,0 0 10,0 0 25,0 0 10,0 0 2,0 0 5,0 0 15,0 0 1,0 0 12,0 0-2,0 0-17,0 0 17,0 0-4,0 0 0,0 0-4,0 0-2,0 0 10,0 0-21,0 0 0,0 0 8,0 0-11,0 0-1,0 0 3,0 0-4,0 0 18,0 0-14,0 0-2,0 0 11,0 0-5,0 0 12,0 0-4,0 0-1,14 43-7,-14-43 8,6 14-3,-6-14-5,5 21 5,0-11 5,0 0-3,0 1-4,-5-11 8,8 24-6,1-10 4,-3 0 5,-3-2-4,6 3 8,-3-2-18,-1 3 5,2-2-1,1 3 9,0-3-2,-1 1 3,0-3 0,1 3-7,0-5-1,-4 2-2,2-1-6,-6-11 15,12 21 2,-9-11-16,-3-10 9,8 17-5,-3-9 12,-5-8 0,7 15-12,-7-15 0,7 11 9,-7-11-10,0 0 6,4 17 0,-4-17 3,0 0-10,7 9 13,-7-9-9,0 0 8,0 0-8,3 13 8,-3-13-11,0 0 5,0 0-2,0 0-2,5 11-3,-5-11-3,0 0 16,0 0-11,0 0 13,0 0-4,0 0-7,0 0-6,0 0-1,0 0 3,7 11 5,-7-11-5,0 0-1,0 0 6,0 0-6,0 0 4,0 0 0,0 0 4,0 0 9,0 0-4,0 0 1,0 0 1,2 17-7,-2-17 6,0 0 8,0 0-5,0 0-6,0 0 1,0 0-9,0 0 20,0 0-13,0 0-1,0 0 6,0 0-9,0 0 13,0 0-4,0 0-4,0 0 17,0 0-9,0 0 12,0 0 12,0 0-11,0 0 11,0 0-14,0 0 2,0 0-3,0 0-2,-25 0-2,25 0-10,0 0 13,-27 0-8,27 0 1,-24 2-5,9 1-6,-2 2 12,-1-2-3,-2 0 0,2 0-18,3 1-21,-2-1-44,17-3-26,-31 2-50,16-1-325,15-1 304</inkml:trace>
          <inkml:trace contextRef="#ctx0" brushRef="#br0" timeOffset="27428.0168">1637 1299 647,'0'0'7,"0"0"15,0 0-3,0 0 10,0 0-11,8 11 1,-8-11 4,0 0-6,0 0-4,0 0-3,12 14 11,-12-14-17,0 0 3,0 0 5,11 6 1,-11-6-6,0 0 0,0 0 4,14 13-27,-14-13-20,0 0-24,13 9-31,-13-9-140,10 5 74</inkml:trace>
          <inkml:trace contextRef="#ctx0" brushRef="#br0" timeOffset="27584.0267">1855 1419 627,'0'0'17,"10"11"11,-10-11 17,0 0 6,0 0-7,0 0-6,0 0-7,10 12-3,-10-12-7,0 0 4,0 0-38,0 0-41,13 6-34,-13-6-174,0 0 84</inkml:trace>
        </inkml:traceGroup>
        <inkml:traceGroup>
          <inkml:annotationXML>
            <emma:emma xmlns:emma="http://www.w3.org/2003/04/emma" version="1.0">
              <emma:interpretation id="{794C3D71-1D57-4378-9B93-5ECA324E181A}" emma:medium="tactile" emma:mode="ink">
                <msink:context xmlns:msink="http://schemas.microsoft.com/ink/2010/main" type="inkWord" rotatedBoundingBox="8471,15500 8581,15574 8567,15596 8456,15521"/>
              </emma:interpretation>
              <emma:one-of disjunction-type="recognition" id="oneOf3">
                <emma:interpretation id="interp15" emma:lang="en-US" emma:confidence="0.5">
                  <emma:literal>-</emma:literal>
                </emma:interpretation>
                <emma:interpretation id="interp16" emma:lang="en-US" emma:confidence="0">
                  <emma:literal>~</emma:literal>
                </emma:interpretation>
                <emma:interpretation id="interp17" emma:lang="en-US" emma:confidence="0">
                  <emma:literal>u</emma:literal>
                </emma:interpretation>
                <emma:interpretation id="interp18" emma:lang="en-US" emma:confidence="0">
                  <emma:literal>.</emma:literal>
                </emma:interpretation>
                <emma:interpretation id="interp19" emma:lang="en-US" emma:confidence="0">
                  <emma:literal>_</emma:literal>
                </emma:interpretation>
              </emma:one-of>
            </emma:emma>
          </inkml:annotationXML>
          <inkml:trace contextRef="#ctx0" brushRef="#br0" timeOffset="24164.0232">2687 1950 727,'12'15'69,"-12"-15"37,0 0 22,0 0 12,0 0 14,10 12-20,-10-12-2,0 0-18,0 0-7,0 0-9,11 8-9,-11-8-7,0 0-9,0 0-10,13 9-3,-13-9-6,10 10-10,-10-10 0,0 0-28,17 13-47,-17-13-46,6 12-64,-6-12-35,10 10-30,-3-3-351,-7-7 173</inkml:trace>
        </inkml:traceGroup>
        <inkml:traceGroup>
          <inkml:annotationXML>
            <emma:emma xmlns:emma="http://www.w3.org/2003/04/emma" version="1.0">
              <emma:interpretation id="{54CB85A8-60E4-44A9-9016-33A01BF08370}" emma:medium="tactile" emma:mode="ink">
                <msink:context xmlns:msink="http://schemas.microsoft.com/ink/2010/main" type="inkWord" rotatedBoundingBox="8972,15780 9077,15851 9072,15858 8966,15787"/>
              </emma:interpretation>
              <emma:one-of disjunction-type="recognition" id="oneOf4">
                <emma:interpretation id="interp20" emma:lang="en-US" emma:confidence="0.5">
                  <emma:literal>-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.</emma:literal>
                </emma:interpretation>
                <emma:interpretation id="interp23" emma:lang="en-US" emma:confidence="0">
                  <emma:literal>~</emma:literal>
                </emma:interpretation>
                <emma:interpretation id="interp2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24353.0419">3188 2230 1615,'0'0'-28,"0"0"38,0 0 28,8 9 16,-8-9 12,0 0 5,0 0-6,0 0-8,0 0 9,14 12-10,-14-12-9,0 0-6,0 0 2,0 0-7,10 11-9,-10-11 3,0 0-2,14 10 2,-14-10-8,14 7-55,-14-7-61,15 12-64,-15-12-46,16 11-377,-6-5 139</inkml:trace>
        </inkml:traceGroup>
        <inkml:traceGroup>
          <inkml:annotationXML>
            <emma:emma xmlns:emma="http://www.w3.org/2003/04/emma" version="1.0">
              <emma:interpretation id="{D8B78456-9B39-4FC8-B6FB-F52C37FBF6FE}" emma:medium="tactile" emma:mode="ink">
                <msink:context xmlns:msink="http://schemas.microsoft.com/ink/2010/main" type="inkWord" rotatedBoundingBox="9460,16022 9594,16112 9558,16166 9423,16075"/>
              </emma:interpretation>
              <emma:one-of disjunction-type="recognition" id="oneOf5">
                <emma:interpretation id="interp25" emma:lang="en-US" emma:confidence="0.5">
                  <emma:literal>-</emma:literal>
                </emma:interpretation>
                <emma:interpretation id="interp26" emma:lang="en-US" emma:confidence="0">
                  <emma:literal>.</emma:literal>
                </emma:interpretation>
                <emma:interpretation id="interp27" emma:lang="en-US" emma:confidence="0">
                  <emma:literal>_</emma:literal>
                </emma:interpretation>
                <emma:interpretation id="interp28" emma:lang="en-US" emma:confidence="0">
                  <emma:literal>\</emma:literal>
                </emma:interpretation>
                <emma:interpretation id="interp2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24551.9825">3676 2472 1634,'3'16'-64,"-3"-16"36,0 0 45,0 0 16,5 14 27,-5-14 6,0 0 7,0 0 15,0 0-1,0 0-3,0 0 3,9 15-16,-9-15-8,0 0-2,0 0-10,8 9-2,-8-9-6,0 0 0,13 19-4,-6-12 2,-7-7-43,15 19-77,-15-19-92,13 19-82,-5-5-384,9-2 43</inkml:trace>
        </inkml:traceGroup>
        <inkml:traceGroup>
          <inkml:annotationXML>
            <emma:emma xmlns:emma="http://www.w3.org/2003/04/emma" version="1.0">
              <emma:interpretation id="{00C01BEC-D513-4215-B038-4506FAC653DF}" emma:medium="tactile" emma:mode="ink">
                <msink:context xmlns:msink="http://schemas.microsoft.com/ink/2010/main" type="inkWord" rotatedBoundingBox="9960,16383 10131,16498 10109,16530 9939,16415">
                  <msink:destinationLink direction="with" ref="{B63D3465-1EAF-40CC-A229-C95D737AAF37}"/>
                </msink:context>
              </emma:interpretation>
              <emma:one-of disjunction-type="recognition" id="oneOf6">
                <emma:interpretation id="interp30" emma:lang="en-US" emma:confidence="0.5">
                  <emma:literal>--</emma:literal>
                </emma:interpretation>
                <emma:interpretation id="interp31" emma:lang="en-US" emma:confidence="0">
                  <emma:literal>-</emma:literal>
                </emma:interpretation>
                <emma:interpretation id="interp32" emma:lang="en-US" emma:confidence="0">
                  <emma:literal>=</emma:literal>
                </emma:interpretation>
                <emma:interpretation id="interp33" emma:lang="en-US" emma:confidence="0">
                  <emma:literal>.</emma:literal>
                </emma:interpretation>
                <emma:interpretation id="interp34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24752.1626">4167 2848 1869,'0'0'-2,"0"0"42,12 10 33,-12-10 23,0 0 10,0 0-3,0 0-14,11 10-5,-11-10-13,0 0-11,0 0-1,0 0-9,0 0-4,0 0-13,0 0-2,0 0-1,10 11 0,-10-11-7,0 0-3,0 0 7,0 0-3,8 19-3,-8-19-56,0 0-56,10 10-57,-10-10-40,10 6-46,-10-6-455,0 0-47</inkml:trace>
          <inkml:trace contextRef="#ctx0" brushRef="#br0" timeOffset="24885.0247">4318 2934 2001,'0'0'-29,"0"0"55,0 0 35,16 6 23,-16-6 14,0 0 0,0 0-8,0 0-10,0 0-11,0 0-7,13 8-27,-13-8-34,0 0-51,0 0-63,0 0-74,0 0-69,0 0-375,0 0 54</inkml:trace>
        </inkml:traceGroup>
      </inkml:traceGroup>
    </inkml:traceGroup>
    <inkml:traceGroup>
      <inkml:annotationXML>
        <emma:emma xmlns:emma="http://www.w3.org/2003/04/emma" version="1.0">
          <emma:interpretation id="{F15D6BBC-3610-48B7-9E56-A6F719A247E6}" emma:medium="tactile" emma:mode="ink">
            <msink:context xmlns:msink="http://schemas.microsoft.com/ink/2010/main" type="paragraph" rotatedBoundingBox="5388,13143 7081,15788 5997,16482 4304,138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B16741-955A-4F4F-BACF-A4FEDD6AFD32}" emma:medium="tactile" emma:mode="ink">
              <msink:context xmlns:msink="http://schemas.microsoft.com/ink/2010/main" type="inkBullet" rotatedBoundingBox="4784,13530 5034,13920 4554,14228 4304,13837"/>
            </emma:interpretation>
            <emma:one-of disjunction-type="recognition" id="oneOf7">
              <emma:interpretation id="interp35" emma:lang="en-US" emma:confidence="0">
                <emma:literal>.</emma:literal>
              </emma:interpretation>
              <emma:interpretation id="interp36" emma:lang="en-US" emma:confidence="0">
                <emma:literal>Y</emma:literal>
              </emma:interpretation>
              <emma:interpretation id="interp37" emma:lang="en-US" emma:confidence="0">
                <emma:literal>x</emma:literal>
              </emma:interpretation>
              <emma:interpretation id="interp38" emma:lang="en-US" emma:confidence="0">
                <emma:literal>y</emma:literal>
              </emma:interpretation>
              <emma:interpretation id="interp39" emma:lang="en-US" emma:confidence="0">
                <emma:literal>7</emma:literal>
              </emma:interpretation>
            </emma:one-of>
          </emma:emma>
        </inkml:annotationXML>
        <inkml:trace contextRef="#ctx0" brushRef="#br1" timeOffset="124047.7881">-1052 98 1374,'0'0'-110,"0"0"8,-18-10 9,18 10 27,0 0 24,-12-9 2,12 9 19,0 0 20,0 0 13,0 0 10,-15-7 21,15 7-9,0 0 8,0 0-10,0 0 8,0 0-12,0 0-10,0 0 1,0 0-10,0 0 8,0 0-11,0 0-1,0 0-8,0 0 11,0 0-13,0 0 5,0 0-8,0 0 10,0 0-4,0 0 7,0 0-8,0 0 16,0 0 13,0 0 3,0 0 0,42 28 5,-27-22-11,-2 1 7,2-1-14,-15-6-2,31 14 8,-13-9 5,-3 2-15,-2 1 12,2-2-18,-15-6-1,24 14 1,-15-5-6,-9-9-3,19 17 6,-13-6-3,-6-11 0,15 22 5,-12-10-4,-3-12-5,0 28 19,0-14-4,0-14-5,-3 30-4,0-13-1,-2 0 6,-2-3-1,7-14 0,-10 30-6,5-18-3,5-12 12,-13 21 4,10-12-3,3-9 7,-12 17-5,12-17-1,-5 12 9,5-12 17,0 0-10,-10 14 1,10-14 4,0 0 11,0 0-30,0 0-63,-10 7-94,10-7-92,0 0-216,0 0 335</inkml:trace>
        <inkml:trace contextRef="#ctx0" brushRef="#br1" timeOffset="123566.9269">-1469 281 1561,'0'0'-95,"0"0"28,0 0 16,0 0 7,0 0 14,0 0 8,0 0 21,0 0-9,0 0 15,0 0-5,0 0 19,0 0-12,0 0 8,0 0 2,0 0 1,0 0 11,0 0 8,0 0-7,0 0 32,0 0-23,0 0 15,0 0 2,0 0-7,0 0 6,0 0-10,0 0-3,0 0-1,0 0 1,0 0-3,0 0-5,0 0-5,0 0 1,-3 19-1,3-19-11,0 0-7,0 0 9,0 0-9,0 0-12,0 0 9,0 0-6,0 0 2,0 0 6,0 0-14,0 0 4,0 0-3,0 0-1,0 0-6,0 0 0,0 0 7,0 0-10,0 0 12,0 0-5,0 0-4,25 13 6,-25-13 11,21 1 1,-21-1-5,28 0-1,-6 0 6,4-1 2,-1 1 4,3-3-2,5 2 1,2-1-8,-2 0 5,0-1 0,-1-1-3,1 4 7,-5-2-4,3 2-9,-8 0 13,1-2-12,-5 2-1,-19 0 1,34 0-4,-34 0 4,29 0-1,-29 0-7,23 0 5,-23 0 2,19 2-1,-19-2-5,0 0 1,21-2 5,-21 2 7,0 0-1,0 0-11,0 0 11,25-1-11,-25 1 11,0 0-4,0 0 7,0 0-2,0 0-8,21-2 11,-21 2-2,0 0-3,0 0-4,0 0 8,0 0-6,0 0 3,0 0-10,0 0-12,0 0-12,0 0-15,0 0-20,0 0-32,0 0-23,0 0-19,0 0-41,0 0-334,0 0 247</inkml:trace>
      </inkml:traceGroup>
      <inkml:traceGroup>
        <inkml:annotationXML>
          <emma:emma xmlns:emma="http://www.w3.org/2003/04/emma" version="1.0">
            <emma:interpretation id="{4F5FF974-44B8-479F-BD70-1F671FB61CCD}" emma:medium="tactile" emma:mode="ink">
              <msink:context xmlns:msink="http://schemas.microsoft.com/ink/2010/main" type="line" rotatedBoundingBox="6126,14297 7081,15788 6065,16439 5110,14948"/>
            </emma:interpretation>
          </emma:emma>
        </inkml:annotationXML>
        <inkml:traceGroup>
          <inkml:annotationXML>
            <emma:emma xmlns:emma="http://www.w3.org/2003/04/emma" version="1.0">
              <emma:interpretation id="{B3CC4300-2177-43B0-991E-518129D17E7F}" emma:medium="tactile" emma:mode="ink">
                <msink:context xmlns:msink="http://schemas.microsoft.com/ink/2010/main" type="inkWord" rotatedBoundingBox="6126,14297 7081,15788 6065,16439 5110,14948"/>
              </emma:interpretation>
              <emma:one-of disjunction-type="recognition" id="oneOf8">
                <emma:interpretation id="interp40" emma:lang="en-US" emma:confidence="0.5">
                  <emma:literal>is</emma:literal>
                </emma:interpretation>
                <emma:interpretation id="interp41" emma:lang="en-US" emma:confidence="0">
                  <emma:literal>s</emma:literal>
                </emma:interpretation>
                <emma:interpretation id="interp42" emma:lang="en-US" emma:confidence="0">
                  <emma:literal>its</emma:literal>
                </emma:interpretation>
                <emma:interpretation id="interp43" emma:lang="en-US" emma:confidence="0">
                  <emma:literal>"is</emma:literal>
                </emma:interpretation>
                <emma:interpretation id="interp44" emma:lang="en-US" emma:confidence="0">
                  <emma:literal>☹</emma:literal>
                </emma:interpretation>
              </emma:one-of>
            </emma:emma>
          </inkml:annotationXML>
          <inkml:trace contextRef="#ctx0" brushRef="#br0" timeOffset="19709.0144">354 952 560</inkml:trace>
          <inkml:trace contextRef="#ctx0" brushRef="#br0" timeOffset="19728.9615">355 971 459,'0'0'-154,"2"11"51</inkml:trace>
          <inkml:trace contextRef="#ctx0" brushRef="#br0" timeOffset="19872.0362">367 1180 373,'0'0'-125,"0"0"40</inkml:trace>
          <inkml:trace contextRef="#ctx0" brushRef="#br0" timeOffset="19951.9281">372 1199 307,'2'19'-28,"-2"-19"3,1 12 6,-1-12 1,0 0 9,-1 21-3,1-21 14,0 15 0,0-15 2,0 0 6,-7 22-5,7-22-30,-2 18-41,2-18 21</inkml:trace>
          <inkml:trace contextRef="#ctx0" brushRef="#br0" timeOffset="21508.0246">337 1497 239,'0'0'84,"0"0"19,0 0 28,0 0 4,0 0-13,0 0 2,0 0-12,0 0-15,0 0-14,0 0-20,0 0-13,0 0 22,0 0-29,0 0-10,-8 17-7,8-17 6,0 0-4,0 0-1,0 0 1,0 0-13,2 22-8,-2-22 15,0 0-6,0 0-1,3 28 6,-3-28-19,0 0 7,-2 21-8,2-21-52,0 14-31,0-14-34,-1 17-45,1-17-260,0 0 374</inkml:trace>
          <inkml:trace contextRef="#ctx0" brushRef="#br0" timeOffset="21732.0273">339 1759 1109,'0'0'-74,"0"0"6,0 0 14,0 18 7,0-18 3,0 0 13,6 15 1,-6-15 7,0 0 0,4 16 9,-4-16-2,0 0 1,5 19 3,-5-19 3,0 0 2,3 20 1,-3-20 6,0 0 0,3 20 6,-3-20-3,0 0-12,0 20-41,0-20-29,0 11-90,0-11 54</inkml:trace>
          <inkml:trace contextRef="#ctx0" brushRef="#br0" timeOffset="21966.9825">403 2058 435,'0'0'-17,"0"0"14,0 0-9,7 20 16,-7-20 6,0 0-3,0 0 2,2 22-9,-2-22 10,0 0-1,1 19-4,-1-19 1,0 0 5,0 19-4,0-19 8,0 0-6,0 0-7,0 23 9,0-23-5,0 0 7,0 0-10,0 0 8,0 18 20,0-18 0,0 0-6,0 0 4,0 0-74,0 0-92,0 0-25,0 0 53</inkml:trace>
          <inkml:trace contextRef="#ctx0" brushRef="#br0" timeOffset="3382.3948">78 2399 2569,'-12'7'-160,"12"-7"27,0 0 28,0 0 30,0 0 22,0 0 28,0 0 18,0 0 8,0 0 1,0 0 2,0 0 21,0 0-5,0 0 17,0 0 4,0 0 2,0 0 10,0 0-3,0 0 11,0 0-9,-8-33 4,8 33-3,0 0-10,0 0 1,0-23-4,0 23-4,1-14 1,-1 14-5,0 0 2,4-26-9,-1 16-4,-3 10 5,3-21-3,1 11-1,-4 10-6,11-21-1,-6 10-4,2-1-2,-7 12 2,11-23 1,-1 11-4,-3-1-4,-7 13 9,16-25-12,-9 15 0,-7 10 5,17-17-6,-9 7 2,-8 10-2,16-15 0,-16 15 0,15-13-3,-15 13 2,20-9 0,-20 9-7,20-8 2,-7 4 3,-13 4-4,27-6 9,-27 6-4,28 0 2,-28 0 0,28 0 0,-28 0-3,31 6 1,-19-2-3,3-2 4,-2 4-2,-1-3 4,4 2 1,1 5-2,-17-10-7,23 14 5,-10-5-7,-3 0 3,1 1 9,-1 1-4,0-1 4,-10-10-7,19 21 6,-11-6-5,2-4 0,-4 2 2,4 0 5,-5 0-7,-5-13 1,15 24 2,-12-9 1,4-2-5,-7-13 2,8 29-1,-4-15 1,-1 0 2,-3-14-6,0 29 6,0-13-3,0-16-2,0 31 3,0-15 0,0-16 2,-2 36-1,-1-21-3,3-15 1,-3 29 7,1-16-6,2-13 3,-8 29 0,4-14-1,-1-3 6,-3 3-8,3 0 4,5-15-2,-15 25-1,9-13-4,-1 0 9,0-1-8,7-11 9,-11 17-4,4-9 2,7-8-1,-13 16 7,13-16 4,-16 14 17,16-14 13,-15 14 6,15-14 14,-22 8 5,22-8 4,-20 4 2,20-4-1,-29 2-3,29-2-3,-25 0 0,25 0-6,-27 0-6,27 0-8,-26-1 0,26 1-7,-27-5-6,27 5-3,-23-3-2,23 3-7,-23-4 4,23 4-6,-20-1 0,20 1 4,0 0 9,-26-8 4,26 8 4,-17-6 10,17 6-2,-16-9-10,16 9-1,-19-17 2,11 11-1,8 6-7,-15-23-2,9 10 0,-4-1-5,3 1 0,1-2-6,1-4-1,1 2 0,-1-3-4,4-2-16,-1 1-17,4-1-22,-2-8-29,3-1-24,5-3-40,-1-2-46,-1 1-70,4 0-70,5-14-147,-3 12-422,1 5-426</inkml:trace>
          <inkml:trace contextRef="#ctx0" brushRef="#br0" timeOffset="19504.9262">332 754 687,'0'0'-226,"0"0"72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53.534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1C7932-88CF-4C76-A3C6-28D72E9E50E0}" emma:medium="tactile" emma:mode="ink">
          <msink:context xmlns:msink="http://schemas.microsoft.com/ink/2010/main" type="writingRegion" rotatedBoundingBox="10284,14195 13739,14917 13529,15923 10074,15201"/>
        </emma:interpretation>
      </emma:emma>
    </inkml:annotationXML>
    <inkml:traceGroup>
      <inkml:annotationXML>
        <emma:emma xmlns:emma="http://www.w3.org/2003/04/emma" version="1.0">
          <emma:interpretation id="{797318AB-FC80-4953-B69D-A3BAC96C2EDD}" emma:medium="tactile" emma:mode="ink">
            <msink:context xmlns:msink="http://schemas.microsoft.com/ink/2010/main" type="paragraph" rotatedBoundingBox="10284,14195 13739,14917 13529,15923 10074,15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DE6A6F-8A93-45CF-9E8A-436A4EA369C8}" emma:medium="tactile" emma:mode="ink">
              <msink:context xmlns:msink="http://schemas.microsoft.com/ink/2010/main" type="inkBullet" rotatedBoundingBox="10320,14224 10363,14233 10360,14248 10316,14239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  <emma:interpretation id="interp1" emma:lang="en-US" emma:confidence="0">
                <emma:literal>_</emma:literal>
              </emma:interpretation>
              <emma:interpretation id="interp2" emma:lang="en-US" emma:confidence="0">
                <emma:literal>.</emma:literal>
              </emma:interpretation>
              <emma:interpretation id="interp3" emma:lang="en-US" emma:confidence="0">
                <emma:literal>,</emma:literal>
              </emma:interpretation>
              <emma:interpretation id="interp4" emma:lang="en-US" emma:confidence="0">
                <emma:literal>)</emma:literal>
              </emma:interpretation>
            </emma:one-of>
          </emma:emma>
        </inkml:annotationXML>
        <inkml:trace contextRef="#ctx0" brushRef="#br0">-2414-1497 2161,'0'0'-152,"0"0"16,0 0 17,0 0 15,0 0 12,0 0 1,0 0 12,0 0 8,0 0 18,0 0 14,0 0 14,0 0 27,0 0 9,0 0 15,0 0 25,0 0 15,0 0 9,0 0 25,0 0 12,0 0-3,0 0 0,0 0 5,0 0-9,0 0-3,0 0-2,0 0-14,0 0-6,0 0-8,0 0-6,0 0-5,0 0-10,0 0 1,0 0-11,0 0 1,0 0-9,0 0-3,0 0-6,0 0 0,0 0-4,0 0 2,0 0-7,0 0 5,0 0-7,0 0 1,0 0-2,0 0-1,0 0-2,0 0 1,0 0-8,0 0 1,0 0 3,0 0 0,0 0-1,0 0-4,0 0-2,0 0 2,0 0-3,0 0-6,0 0-11,0 0-21,0 0-32,0 0-22,0 0-31,0 0-29,0 0-32,0 0-33,43 10-447,-43-10 0</inkml:trace>
      </inkml:traceGroup>
      <inkml:traceGroup>
        <inkml:annotationXML>
          <emma:emma xmlns:emma="http://www.w3.org/2003/04/emma" version="1.0">
            <emma:interpretation id="{16C267DF-DF02-4A9B-B83D-5777653B1CD8}" emma:medium="tactile" emma:mode="ink">
              <msink:context xmlns:msink="http://schemas.microsoft.com/ink/2010/main" type="line" rotatedBoundingBox="10442,14228 13739,14917 13529,15923 10231,15234"/>
            </emma:interpretation>
          </emma:emma>
        </inkml:annotationXML>
        <inkml:traceGroup>
          <inkml:annotationXML>
            <emma:emma xmlns:emma="http://www.w3.org/2003/04/emma" version="1.0">
              <emma:interpretation id="{C7032E6A-4FC7-40E0-9E6B-9B7F2008F988}" emma:medium="tactile" emma:mode="ink">
                <msink:context xmlns:msink="http://schemas.microsoft.com/ink/2010/main" type="inkWord" rotatedBoundingBox="10442,14228 12314,14619 12104,15625 10231,15234"/>
              </emma:interpretation>
              <emma:one-of disjunction-type="recognition" id="oneOf1">
                <emma:interpretation id="interp5" emma:lang="en-US" emma:confidence="0.5">
                  <emma:literal>is.</emma:literal>
                </emma:interpretation>
                <emma:interpretation id="interp6" emma:lang="en-US" emma:confidence="0">
                  <emma:literal>i).</emma:literal>
                </emma:interpretation>
                <emma:interpretation id="interp7" emma:lang="en-US" emma:confidence="0">
                  <emma:literal>in).</emma:literal>
                </emma:interpretation>
                <emma:interpretation id="interp8" emma:lang="en-US" emma:confidence="0">
                  <emma:literal>is).</emma:literal>
                </emma:interpretation>
                <emma:interpretation id="interp9" emma:lang="en-US" emma:confidence="0">
                  <emma:literal>ins.</emma:literal>
                </emma:interpretation>
              </emma:one-of>
            </emma:emma>
          </inkml:annotationXML>
          <inkml:trace contextRef="#ctx0" brushRef="#br0" timeOffset="1157.2072">-661-403 564,'0'0'20,"0"0"31,6 15 2,-6-15 16,0 0-7,0 0-6,10 9 2,-10-9-13,0 0 2,0 0-5,12 14 2,-12-14-8,10 10 2,-10-10 2,0 0-26,15 11-55,-15-11-68,11 7-66,-11-7-121,17 5 93</inkml:trace>
          <inkml:trace contextRef="#ctx0" brushRef="#br0" timeOffset="17108.1907">-1457-798 1980,'0'0'-125,"0"0"24,0 0 23,0 0 25,0 0 22,0 0 14,0 0 8,0 0 10,0 0 13,0 0 3,0 0 11,0 0 1,0 0-1,0 0-4,0 0 8,0 0-5,0 0-6,0 0-11,0 0-2,0 0 1,0 0 1,0 0-4,0 0 0,0 0-13,0 0 4,0 0 0,0 0 6,0 0-6,0 0-5,0 0 14,0 0-12,0 0 2,0 0 4,0 0-8,0 0 2,0 0-6,0 0 5,0 0-5,0 0 0,0 0 0,0 0 12,0 0 6,0 0-14,0 0 1,0 0-2,-29 35-4,29-35 20,-15 11-15,15-11 5,-17 13 1,17-13 5,-18 14-10,8-6 8,10-8 2,-18 16-1,10-9-2,8-7-3,-17 16-2,17-16 10,-16 12-5,16-12-9,-10 9 7,10-9 4,0 0 1,-15 10 0,15-10 3,0 0 12,-12 10 38,12-10-1,0 0-3,0 0 0,-11 11-12,11-11 1,0 0-3,0 0-4,0 0 0,0 0-4,-12 7-6,12-7-4,0 0-2,0 0-4,0 0-3,0 0 3,0 0-1,-17 12-8,17-12 5,0 0-3,0 0-1,0 0 2,0 0-1,-11 9 0,11-9-2,0 0 5,0 0-14,0 0 8,0 0-3,0 0-1,0 0 13,0 0-22,0 0 11,0 0-2,0 0 4,0 0-4,-13 7-3,13-7 7,0 0 2,0 0-3,0 0 2,0 0-1,0 0-1,0 0-3,0 0 7,0 0-2,0 0 14,0 0 13,0 0 3,0 0 12,0 0 1,0 0 1,0 0-1,0 0-2,0 0 0,0 0 2,0 0-7,0 0 1,0 0-2,0 0-5,0 0-3,0 0-3,0 0 0,0 0-1,0 0 4,0 0-6,0 0-2,0 0-4,0 0-1,0 0-3,0 0 1,0 0 3,0 0-2,0 0-7,0 0-1,0 0 2,0 0-6,0 0-2,0 0 0,0 0-3,0 0 4,0 0-7,0 0-1,0 0-2,0 0-3,0 0-2,0 0 4,0 0 2,0 0-5,0 0 5,3 26 4,-3-26-2,0 0 0,0 29-5,0-29 4,2 21 3,-2-21-2,3 22-2,-3-22 4,3 21 2,-3-21-5,2 18 3,-2-18 1,5 14-1,-5-14 4,2 14-4,-2-14-2,0 0 2,0 0 0,3 21 2,-3-21 3,0 0-3,0 0-1,3 14 2,-3-14 0,0 0-3,0 0 0,0 0 0,0 0 0,3 17-1,-3-17 1,0 0-2,0 0 1,0 0 2,0 0 4,0 0-5,5 14 0,-5-14 3,0 0 4,0 0-3,0 0-2,0 0 1,0 0 3,4 19-2,-4-19-1,0 0-2,0 0-2,0 0-2,3 9 8,-3-9-7,0 0 2,0 0-1,0 0 2,0 0-1,0 0 0,0 0 5,0 0-5,0 0 0,0 0 2,0 0 0,0 0 0,0 0-4,0 0-12,0 0-17,0 0-12,0 0-22,0 0-28,7 9-46,-7-9-89,0 0-163,0 0-304,0 0-54</inkml:trace>
          <inkml:trace contextRef="#ctx0" brushRef="#br0" timeOffset="5784.7836">-1071-967 1960,'0'0'-134,"6"-17"21,-6 17 26,0 0 10,0 0 8,0 0 20,0 0-2,0 0 8,0 0-9,0 0 19,0 0-9,0 0 2,0 0 1,0 0-6,0 0 16,0 0-10,0 0 0,0 0 10,0 0 5,0 0-2,0 0 4,0 0 1,0 0 4,0 0-4,0 0 14,0 0-4,22 38 8,-22-38-1,0 0 1,6 19 10,-6-19 0,0 0 7,9 15-7,-9-15 7,5 13 12,-5-13-23,8 14 8,-8-14-3,10 17 6,-7-8-3,4 3-10,-2-3 1,0 3 7,0 0 1,1 1 0,1 2 0,0-2-6,-1 0 3,1 1 8,-1 0-7,1 1 1,0-3-7,-4-1 1,-3-11 2,10 22 2,-5-12-5,-5-10 4,10 17 3,-5-7 3,-5-10-6,8 16-6,-8-16 17,8 12-8,-8-12 31,8 12 3,-8-12 0,7 9-4,-7-9 28,0 0-14,10 12 17,-10-12-4,0 0 3,5 8 0,-5-8-14,0 0-5,0 0 1,0 0-16,0 0 2,5 13 9,-5-13-10,0 0-4,0 0-7,0 0 13,0 0-11,0 0-1,0 0-3,0 0 5,0 0 2,0 0-3,0 0 5,0 0-10,7 9 5,-7-9-8,0 0 8,0 0-3,0 0 4,0 0 6,0 0-8,0 0 5,0 0 1,0 0-5,0 0 5,0 0-8,0 0 1,0 0-9,0 0 5,0 0-2,0 0-4,0 0-3,0 0 3,0 0-1,0 0-8,0 0-4,0 0 5,0 0-5,0 0-7,0 0 10,0 0-5,-22 12-2,22-12 8,-16 7-2,6 0-6,10-7 4,-24 9-1,13-4-1,11-5 1,-28 17 2,15-10-2,-1 0 3,3 0-5,11-7-18,-25 12-20,13-5-21,12-7-38,-21 6-69,21-6-87,-18-2-391,18 2 32</inkml:trace>
          <inkml:trace contextRef="#ctx0" brushRef="#br0" timeOffset="960.7488">-1043-689 720,'13'11'-89,"-8"-6"-120,-5-5 68</inkml:trace>
          <inkml:trace contextRef="#ctx0" brushRef="#br0" timeOffset="4395.9586">-2457-702 789,'0'0'-33,"0"0"40,0 0 7,0 0 28,0 0 19,0 0 14,0 0 14,0 0 23,0 0-20,0 0-18,0 0 3,0 0-10,0 0-3,0 0-8,0 0-15,0 0-2,0 0 2,0 0-3,0 0-5,0 0-8,0 0 4,0 0-10,0 0-9,0 0 4,0 0 1,0 0-13,0 0 9,0 0-5,0 0 5,0 0-5,0 0 0,36 16 2,-36-16-7,15 9 2,-15-9 0,15 12 1,-7-4-5,6 2 7,-3 0 1,4 1-1,0 2 0,-2 0-4,5 1 9,-1 2-13,1-1 7,-1-1-1,1 2 8,0-2-10,-1 1 6,-4-3-4,0-1 6,0-2 3,-1 1-4,-12-10 1,18 14-6,-8-7 48,-10-7 11,11 9 23,-11-9 3,0 0 10,15 12 1,-15-12 3,0 0-7,14 7-8,-14-7-11,0 0-5,0 0-9,0 0-10,14 11-13,-14-11-27,0 0-41,0 0-55,0 0-71,0 0-75,0 0-126,0 0-342,0 0-56</inkml:trace>
          <inkml:trace contextRef="#ctx0" brushRef="#br0" timeOffset="230.8642">-2206-1474 1885,'0'0'-94,"17"3"22,-17-3 20,0 0 20,0 0 9,0 0 3,0 0 15,15 3-2,-15-3 0,0 0 1,0 0 2,0 0 2,0 0 0,0 0-5,0 0 14,11 6-5,-11-6-2,0 0-8,0 0 5,0 0 3,15 7-8,-15-7-9,12 8-41,-12-8-18,10 7-25,-10-7-25,13 8-247,-13-8 115</inkml:trace>
          <inkml:trace contextRef="#ctx0" brushRef="#br0" timeOffset="436.2182">-1959-1363 1025,'10'10'-36,"-10"-10"11,0 0 18,0 0 11,0 0-3,13 11 6,-13-11 7,0 0 1,0 0-10,13 6 7,-13-6-7,0 0 3,13 9-2,-13-9 5,12 9-2,-12-9 1,0 0-8,20 13 11,-20-13-5,15 10-13,-15-10-30,14 12-24,-9-3-51,2-1-175,-7-8 88</inkml:trace>
          <inkml:trace contextRef="#ctx0" brushRef="#br0" timeOffset="623.216">-1675-1127 768,'10'14'-16,"-10"-14"6,0 0 15,0 0 11,15 12 7,-15-12 3,0 0 0,16 9-7,-16-9 9,15 9-7,-15-9 16,12 10-25,-12-10 11,18 9-8,-18-9-13,13 12-23,-4-6-39,-9-6-49,11 11-154,-11-11 83</inkml:trace>
          <inkml:trace contextRef="#ctx0" brushRef="#br0" timeOffset="796.2139">-1354-911 703,'10'12'5,"-10"-12"6,0 0 24,0 0-9,0 0 1,13 14-1,-13-14-2,0 0 13,15 8-6,-15-8-7,12 5 3,-12-5-14,11 7-53,-11-7-50,17 6-190,-17-6 88</inkml:trace>
        </inkml:traceGroup>
        <inkml:traceGroup>
          <inkml:annotationXML>
            <emma:emma xmlns:emma="http://www.w3.org/2003/04/emma" version="1.0">
              <emma:interpretation id="{14BFE40F-9384-450C-88B9-490DE326C2CF}" emma:medium="tactile" emma:mode="ink">
                <msink:context xmlns:msink="http://schemas.microsoft.com/ink/2010/main" type="inkWord" rotatedBoundingBox="13555,15283 13658,15304 13601,15577 13498,15555"/>
              </emma:interpretation>
              <emma:one-of disjunction-type="recognition" id="oneOf2">
                <emma:interpretation id="interp10" emma:lang="en-US" emma:confidence="0.5">
                  <emma:literal>\</emma:literal>
                </emma:interpretation>
                <emma:interpretation id="interp11" emma:lang="en-US" emma:confidence="0">
                  <emma:literal>)</emma:literal>
                </emma:interpretation>
                <emma:interpretation id="interp12" emma:lang="en-US" emma:confidence="0">
                  <emma:literal>,</emma:literal>
                </emma:interpretation>
                <emma:interpretation id="interp13" emma:lang="en-US" emma:confidence="0">
                  <emma:literal>.</emma:literal>
                </emma:interpretation>
                <emma:interpretation id="interp14" emma:lang="en-US" emma:confidence="0">
                  <emma:literal>'</emma:literal>
                </emma:interpretation>
              </emma:one-of>
            </emma:emma>
          </inkml:annotationXML>
          <inkml:trace contextRef="#ctx0" brushRef="#br1" timeOffset="38860.1895">821-438 568,'1'14'25,"-1"-14"11,5 24 20,-5-24 16,2 21 4,-2-21-9,3 19 7,-3-19-6,5 21-6,-5-21-7,3 16 9,-3-16-28,5 22 3,-5-22-7,9 20-3,-9-20-10,5 22 16,-2-10-6,-3-12-12,6 23 5,-6-23 3,2 24 4,0-12-19,-2-12-30,0 22-49,0-22-38,0 0-50,-4 22-225,4-22 118</inkml:trace>
        </inkml:traceGroup>
      </inkml:traceGroup>
      <inkml:traceGroup>
        <inkml:annotationXML>
          <emma:emma xmlns:emma="http://www.w3.org/2003/04/emma" version="1.0">
            <emma:interpretation id="{9519B1A4-D8D1-46CD-AFE1-26928BC40726}" emma:medium="tactile" emma:mode="ink">
              <msink:context xmlns:msink="http://schemas.microsoft.com/ink/2010/main" type="line" rotatedBoundingBox="10261,14977 10077,15188 10069,15181 10253,14970"/>
            </emma:interpretation>
          </emma:emma>
        </inkml:annotationXML>
        <inkml:traceGroup>
          <inkml:annotationXML>
            <emma:emma xmlns:emma="http://www.w3.org/2003/04/emma" version="1.0">
              <emma:interpretation id="{1CA2C6C4-0A78-4E9D-AD3A-5CA41F93D234}" emma:medium="tactile" emma:mode="ink">
                <msink:context xmlns:msink="http://schemas.microsoft.com/ink/2010/main" type="inkWord" rotatedBoundingBox="10261,14977 10077,15188 10069,15181 10253,14970"/>
              </emma:interpretation>
              <emma:one-of disjunction-type="recognition" id="oneOf3">
                <emma:interpretation id="interp15" emma:lang="en-US" emma:confidence="0.5">
                  <emma:literal>-</emma:literal>
                </emma:interpretation>
                <emma:interpretation id="interp16" emma:lang="en-US" emma:confidence="0">
                  <emma:literal>_</emma:literal>
                </emma:interpretation>
                <emma:interpretation id="interp17" emma:lang="en-US" emma:confidence="0">
                  <emma:literal>.</emma:literal>
                </emma:interpretation>
                <emma:interpretation id="interp18" emma:lang="en-US" emma:confidence="0">
                  <emma:literal>,</emma:literal>
                </emma:interpretation>
                <emma:interpretation id="interp1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3827.1638">-2475-746 1967,'0'0'-164,"0"0"13,0 0 21,0 0 12,0 0 12,0 0 10,0 0 5,0 0 10,0 0 8,0 0 1,0 0 6,0 0 4,0 0 2,0 0 7,0 0 9,0 0 1,0 0 1,0 0 10,0 0-3,-25 34 4,25-34 2,-15 13 5,15-13 3,-17 13 1,17-13 8,-13 13-1,5-5 0,8-8 1,-13 13 12,13-13-9,-13 17 1,13-17 6,-12 13-4,12-13 4,-8 12-2,8-12 3,-10 12 1,10-12-6,0 0 10,-13 14-1,13-14 1,0 0 0,-9 12-2,9-12 6,0 0-3,0 0-1,-8 14-2,8-14 4,0 0 17,0 0 17,0 0-5,0 0-3,0 0-2,-10 14-2,10-14 14,0 0-12,0 0 1,0 0 1,0 0 1,0 0-1,0 0-10,0 0 6,0 0-14,0 0 6,-8 11 3,8-11-4,0 0 2,0 0-2,0 0-5,0 0 0,0 0-2,0 0 11,0 0-11,0 0-9,0 0 7,0 0-6,0 0 8,0 0 2,0 0-8,0 0 5,0 0-1,0 0 3,0 0 4,0 0 7,0 0 8,0 0-8,0 0 1,0 0 0,0 0-9,0 0 2,0 0 7,0 0 6,0 0-23,0 0-37,0 0-74,0 0-73,0 0-124,0 0 92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6:04.218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37B72FC-A7DF-4523-9F86-7A55DA4A3730}" emma:medium="tactile" emma:mode="ink">
          <msink:context xmlns:msink="http://schemas.microsoft.com/ink/2010/main" type="writingRegion" rotatedBoundingBox="4741,15740 6133,17002 5818,17349 4426,16088">
            <msink:destinationLink direction="with" ref="{F3566BDE-8B3E-4D14-8990-A5255485FF58}"/>
          </msink:context>
        </emma:interpretation>
      </emma:emma>
    </inkml:annotationXML>
    <inkml:traceGroup>
      <inkml:annotationXML>
        <emma:emma xmlns:emma="http://www.w3.org/2003/04/emma" version="1.0">
          <emma:interpretation id="{1EF3671A-DDB3-4562-819C-1A4D35F843C1}" emma:medium="tactile" emma:mode="ink">
            <msink:context xmlns:msink="http://schemas.microsoft.com/ink/2010/main" type="paragraph" rotatedBoundingBox="4741,15740 6133,17002 5818,17349 4426,160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C99447-D43F-41ED-967F-06FE38441AEE}" emma:medium="tactile" emma:mode="ink">
              <msink:context xmlns:msink="http://schemas.microsoft.com/ink/2010/main" type="line" rotatedBoundingBox="4741,15740 6133,17002 5818,17349 4426,16088"/>
            </emma:interpretation>
          </emma:emma>
        </inkml:annotationXML>
        <inkml:traceGroup>
          <inkml:annotationXML>
            <emma:emma xmlns:emma="http://www.w3.org/2003/04/emma" version="1.0">
              <emma:interpretation id="{488A5364-B670-4E68-8968-444A7D35A233}" emma:medium="tactile" emma:mode="ink">
                <msink:context xmlns:msink="http://schemas.microsoft.com/ink/2010/main" type="inkWord" rotatedBoundingBox="4741,15740 5060,16029 4744,16376 4426,16088"/>
              </emma:interpretation>
              <emma:one-of disjunction-type="recognition" id="oneOf0">
                <emma:interpretation id="interp0" emma:lang="en-US" emma:confidence="0.5">
                  <emma:literal>t</emma:literal>
                </emma:interpretation>
                <emma:interpretation id="interp1" emma:lang="en-US" emma:confidence="0">
                  <emma:literal>+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4</emma:literal>
                </emma:interpretation>
              </emma:one-of>
            </emma:emma>
          </inkml:annotationXML>
          <inkml:trace contextRef="#ctx0" brushRef="#br0">-992-805 1330,'0'0'-45,"0"0"37,0 0 22,0 0 36,0 0 10,0 0-6,0 0 10,0 0 3,0 0-4,0 0-16,2-22 12,-2 22-15,0 0-10,0 0-1,0 0-2,0 0-8,0 0-8,0 0-5,0 0-5,0 0-8,0 0-6,0 0 9,0 0 4,0 0-8,-37 27 6,29-18-5,-2 3 6,0-2-11,-1 3-5,1 1 17,-2-2-15,1 0 9,1 0-2,10-12-2,-18 21-3,11-7 12,7-14-6,-15 17 4,15-17-2,-7 15 1,7-15-4,-8 12 5,8-12 1,0 0-8,-13 12 12,13-12-9,0 0-2,-8 15 7,8-15-7,0 0 5,0 0 0,-10 9-12,10-9 18,0 0-6,0 0-3,0 0 8,0 0-4,-7 14-1,7-14 14,0 0 5,0 0 1,0 0 5,0 0 1,0 0-5,0 0 8,0 0-12,0 0-3,0 0 8,0 0-15,0 0 12,0 0-8,0 0 2,0 0 1,10 30 0,-10-30-1,15 15-2,-2-8-1,-1 5 3,1-3 1,-1 1 1,2 1-1,0-2-4,-3-1 0,-11-8 0,25 17-1,-15-7 1,-10-10-6,18 12 16,-13-4-15,-5-8 2,20 11-26,-20-11-34,11 11-58,-11-11-86,12 6-403,-12-6 106</inkml:trace>
          <inkml:trace contextRef="#ctx0" brushRef="#br0" timeOffset="-623.9383">-1238-610 1233,'0'0'-41,"0"0"18,0 0 23,0 0 13,0 0 15,0 0 8,0 0 3,0 0-7,0 0 7,0 0 6,0 0 10,0 0 2,0 0 16,0 0-5,0 0 0,0 0-3,0 0-4,0 0 4,0 0-3,0 0-2,0 0-19,0 0 6,0 0-4,0 0-1,0 0-7,0 0-3,0 0-4,0 0-2,0 0-8,0 0 1,58 5 3,-40-8-3,5 1-1,7 0-3,1-1 1,9-1 4,-1-1-9,1 2 1,3 0 0,-3-3 3,0 3-7,-9 0 2,-5-1-8,-1 2 1,-3 2 4,-4 0-1,-2-3 0,-16 3-4,24-1-4,-24 1 2,21-2 4,-21 2-11,18-3-14,-18 3-21,0 0-15,19 0 3,-19 0-4,0 0-22,0 0-23,0 0-16,0 0-15,0 0-27,0 0-34,0 0-289,0 0 289</inkml:trace>
        </inkml:traceGroup>
        <inkml:traceGroup>
          <inkml:annotationXML>
            <emma:emma xmlns:emma="http://www.w3.org/2003/04/emma" version="1.0">
              <emma:interpretation id="{9E75A918-5AD0-4F09-B713-808FFE32AC73}" emma:medium="tactile" emma:mode="ink">
                <msink:context xmlns:msink="http://schemas.microsoft.com/ink/2010/main" type="inkWord" rotatedBoundingBox="5685,16677 6092,17046 5846,17318 5439,16948"/>
              </emma:interpretation>
              <emma:one-of disjunction-type="recognition" id="oneOf1">
                <emma:interpretation id="interp5" emma:lang="en-US" emma:confidence="0.5">
                  <emma:literal>K</emma:literal>
                </emma:interpretation>
                <emma:interpretation id="interp6" emma:lang="en-US" emma:confidence="0">
                  <emma:literal>E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*</emma:literal>
                </emma:interpretation>
              </emma:one-of>
            </emma:emma>
          </inkml:annotationXML>
          <inkml:trace contextRef="#ctx0" brushRef="#br1" timeOffset="9223.4864">19 0 1600,'0'0'-122,"0"0"11,-19 26 3,19-26 9,0 0 6,0 0 9,0 0 7,0 0 0,0 0 4,0 0 4,0 0 2,0 0-138</inkml:trace>
          <inkml:trace contextRef="#ctx0" brushRef="#br1" timeOffset="9238.7296">-1 43 515,'0'0'-172</inkml:trace>
          <inkml:trace contextRef="#ctx0" brushRef="#br1" timeOffset="9259.6745">-10 61 418,'0'0'-139,"-6"19"45</inkml:trace>
          <inkml:trace contextRef="#ctx0" brushRef="#br1" timeOffset="16441.0074">73 120 1973,'0'0'-155,"0"0"17,0 0 14,0 0 11,0 0 13,0 0 0,0 0 9,0 0-1,0 0 20,0 0-5,0 0 6,0 0 1,0 0 8,0 0-1,0 0 4,0 0 8,0 0 5,0 0 0,0 0 6,0 0 5,0 0-3</inkml:trace>
          <inkml:trace contextRef="#ctx0" brushRef="#br1" timeOffset="16670.8872">73 120 283,'-33'35'-19,"33"-35"3,-7 17 1,7-17 5,-11 18 3,11-18-5,-10 20 4,7-8 4,3-12 4,-9 24 2,6-12-9,3-12 10,-7 23 5,7-23-4,-5 24-4,5-24 4,-3 24 0,3-24 2,-2 20 7,2-20 18,0 21-6,0-21 9,5 22-8,0-10 17,-5-12-22,9 26 1,-4-15 8,3 2-15,-1 1 9,1-1-2,2-1-4,-2 0-5,2 0 13,0 0-10,-2-2-7,-8-10 2,20 19 5,-12-8-3,2-4-1,-10-7 10,20 15-12,-10-8 15,-10-7-12,21 8-61,-21-8-72,29 4-65,-29-4 60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6:15.87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F3566BDE-8B3E-4D14-8990-A5255485FF58}" emma:medium="tactile" emma:mode="ink">
          <msink:context xmlns:msink="http://schemas.microsoft.com/ink/2010/main" type="inkDrawing" rotatedBoundingBox="5656,17088 13026,16907 13044,17638 5674,17819" semanticType="verticalRange" shapeName="Other">
            <msink:sourceLink direction="with" ref="{821E265A-5C6B-4FE7-83AA-8F8528E02563}"/>
            <msink:sourceLink direction="with" ref="{C37B72FC-A7DF-4523-9F86-7A55DA4A3730}"/>
          </msink:context>
        </emma:interpretation>
      </emma:emma>
    </inkml:annotationXML>
    <inkml:trace contextRef="#ctx0" brushRef="#br0">0 234 368,'8'14'-11,"2"-2"-5,-1-2 16,2-1-3,-11-9 1,25 16 7,-10-6-8,1-3 1,3 4 4,5-1 5,0-1 8,-1 1-13,2-1 4,-2-1-6,-3 1 5,3 0 12,-5-3-11,0 0-2,0-1 26,4 1 27,-4-3-7,0 3 1,-1-1 1,4-1 2,-3-4 8,4 3 1,3-3-11,-2 0 8,2 0-2,-2-1-10,2-1 4,4 1-12,-4-2-5,0 1-4,1 2-3,2-3 8,-1 0-5,-2 0-7,3 2 0,0-3-1,-3 2-10,-4 2 1,6-5-5,-2 4-7,-2 0 8,0-2-1,0 0 4,2 3-8,-2-3-1,0 1 12,7-2 12,1 1 41,9-2-10,1 2-5,4-1-1,-2 3-12,0-3-7,2 1-5,-2 1 3,-7 0-5,-1-1-6,-1 3-8,-2-2 8,-2 2 2,-4-2-8,-1 2 2,-2-3-8,0 3 8,0 0-11,1 0 11,2 0-8,-3 0-6,4 0 11,1-2 1,3-1-10,-4 2-2,-3 1 0,3 0 3,1 0 1,-2 0-3,1 0-1,-2 0 0,3 0 7,0 0-19,0 1 12,0 2-9,-3-3 2,1 2 8,-1-2-4,0 0-2,1 3 4,-1-3-2,2 2 0,3-2 9,-1 2-10,4-2 2,-1 0 3,-1 0-1,4 0-2,-2 3 4,2-6-4,-1 3-5,1 0 10,-2 3-2,-1-3 0,-1 0-8,-6 0 8,1 2-8,-1-2 0,0 0 2,-4 2 1,3-2 1,-3 0 0,1 3 8,-3-1-9,-19-2 7,43 2-11,-19-2 4,2 0 7,5 1-1,4 0-2,-2 1 6,0-1-8,2 2 3,0-3 2,-4 0-3,-3 2 12,-3-2-11,0 2 5,0-2-8,-2 1 6,-2-1-7,-21 0 7,40 1-1,-22 1-2,2 1 0,-20-3-5,37 3 2,-18 0-1,-2 0 0,1 0 10,-18-3-9,35 5-1,-17-3 3,2 2-11,-2-1 8,0 2 0,0-1 11,1 1-11,-3-1 0,2 1-3,2 2 5,-3-2 0,-1 2-3,2 0-3,-1 1 2,0-2 8,-1 2-3,1 1-5,1-1-2,-3 1 7,1-2-6,-1 2 3,0-2 6,2 1-3,-17-8-2,24 12 5,-12-6-4,-12-6 0,20 13 3,-12-9-6,-8-4 4,18 12 0,-18-12-1,17 12-2,-17-12-5,18 12 2,-11-5 7,-7-7-14,14 12 6,-14-12 7,14 13-3,-14-13 4,10 15-4,-10-15-4,9 13 7,-9-13-3,7 17-2,-7-17 7,8 16-12,-8-16 11,4 14 1,-4-14 1,0 0-5,5 19-8,-5-19 6,0 0 8,3 16-4,-3-16-1,0 0-2,0 0 0,3 18-1,-3-18 5,0 0 0,0 0 3,0 0-4,0 0 1,0 0 16,0 0-16,-3 22 0,3-22-3,0 0-1,0 0 3,0 0 3,0 0-13,0 0 11,0 0-4,0 0 4,0 0-3,0 0 1,0 0-1,0 0 2,0 0-3,0 0 5,0 0-2,-8 14 1,8-14-4,0 0 0,0 0-5,0 0 12,0 0-5,0 0 7,0 0 0,-27-2-2,27 2 7,0 0 13,0 0 11,0 0-6,0 0-1,0 0 9,0 0-2,-25-19 10,25 19-10,0 0-3,-11-14 5,11 14 6,0 0 2,-10-13-10,10 13-2,0 0-3,-5-20 1,5 20-5,0 0-5,-3-21-1,3 21 0,0 0-5,-2-21 2,2 21-2,0 0-5,2-31-4,-2 31 3,6-23-1,-6 23 1,7-20-5,-2 6-2,-5 14 2,11-23-1,-6 9-2,2 2 2,-7 12-1,12-23-3,-6 9-4,1 3 2,-7 11 0,18-24 3,-8 11-6,1 1 4,4 1-2,-3-2-1,3 1 2,1-3-4,3 3 5,0 3-6,3-3 6,-1 0 0,-1 1-3,2 1 2,-1 1-4,1 0 4,-4 1-6,0 3 6,0-1 0,0-2 3,-1 1-7,0 1 3,1 3 0,-18 3-3,33-10 0,-18 8 1,1-2 3,1-1-4,3 2 4,-2 0 1,-18 3-4,43-7 2,-20 5 2,5-2-1,-1 1-4,2 0 3,4-3-1,0 4-1,4-3 1,-6 2 2,-1-1-3,0 2 3,-2-3 3,0 2-6,-3 1 2,-4 0 4,2 2-1,2-2-2,-2-2 1,1 4 2,-3-3-1,4 2-4,-5 1 6,3 0-2,-2-3 0,4 3-4,0 0 5,6 0 0,-1-1-5,2 2 4,-1-1 0,0 0 3,1 0-8,-2 0 5,-4 0-1,-1 3-1,1-3 1,1 1-1,-4 2 2,2-3 0,0 0-1,-2 1 1,2 2-1,-6-1-4,5-2 3,-5 2-3,6 0 5,-2 0 0,-1-1 2,1 2-3,-2-1 0,3 0 0,0 0-4,0 3 3,-1-4 5,0 2-4,2 0 2,3-3 0,2 5-1,-1-4-1,4 2 3,-1 0-3,-1-1 4,-1-2-4,0 4 4,1-4-5,-6 1 1,-2 1 0,2 1 1,-4-2-1,1 2 0,1 0-2,0 2 1,-3-4 3,3 2-4,-1 0 1,-1 1 4,2-2-1,1 1-2,-1-1-1,2-1 8,-2 0-2,0 2-2,2-3 1,-2 0-1,0-3 2,0 3-5,0-1 2,0 0 1,-23 1 4,42-2 17,-22 0 3,-1 1-1,0-1-2,-19 2-9,33-5 8,-17 3-5,-16 2 1,28-4 2,-13-1 2,-15 5 8,25-6-2,-10 0 0,-15 6-3,23-5 9,-11-2 9,-12 7-6,19-11-8,-19 11 2,19-12-5,-11 4 2,-8 8-4,18-14-2,-18 14-6,15-14-2,-15 14-2,13-13 3,-13 13-3,10-10 0,-10 10 1,0 0 4,10-14 8,-10 14 0,0 0 0,8-15 4,-8 15-10,0 0 5,0 0-6,4-20 4,-4 20-2,0 0-4,0 0 2,-5-23-4,5 23-2,0 0-5,-5-23 3,5 23-11,0 0 7,-5-16 3,5 16-5,0 0-1,-5-16 2,5 16-1,0 0 4,0 0-7,-7-14 1,7 14-2,0 0 1,0 0-6,0 0 5,0 0 3,0 0-7,-6-18 4,6 18-3,0 0 2,0 0-4,0 0 0,0 0 3,0 0 0,0 0-2,0 0 4,0 0-3,0 0 1,0 0-4,0 0 5,0 0-2,0 0-3,0 0-1,0 0 2,0 0-1,0 0-1,0 0-14,0 0-19,0 0-21,0 0-19,0 0-20,0 0-25,0 0-36,0 0-54,0 0-58,0 0-74,0 0-542,0 0-422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06.2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CFF5E59-91F0-4EC3-961C-3539C02D172A}" emma:medium="tactile" emma:mode="ink">
          <msink:context xmlns:msink="http://schemas.microsoft.com/ink/2010/main" type="inkDrawing" rotatedBoundingBox="13037,13803 13223,13139 13609,13247 13423,13911" semanticType="callout" shapeName="Other">
            <msink:sourceLink direction="with" ref="{99770257-330B-4F7D-B4BE-4D4C28B801EA}"/>
          </msink:context>
        </emma:interpretation>
      </emma:emma>
    </inkml:annotationXML>
    <inkml:trace contextRef="#ctx0" brushRef="#br0">176 269 2542,'0'0'-154,"0"0"53,0 0 29,-13-14 28,13 14 36,0 0 19,0 0 17,-4-20 13,4 20 8,0 0-9,0 0 2,4-29-2,-4 29 4,0 0-4,10-24 2,-10 24-1,8-20-13,-8 20 3,10-17-4,-10 17-4,11-18-4,-4 8-4,-7 10 5,16-18-6,-7 12-4,-9 6 2,23-18-4,-12 13-3,-11 5-4,20-12 2,-20 12 0,23-5 5,-23 5-10,20-3 4,-20 3-4,18-1 0,-18 1-4,0 0-1,29 7 1,-19 0 1,-4 2 0,4 1 0,-2 4 1,-1 0 2,0 3 4,-2 1-7,-2 1-1,0 5 4,-1 0-6,-1 2 3,-1 2 0,0-4 2,-1 4-2,-3-3 2,1 4 2,-2-6-7,-1 1 7,-1-1-4,2-3 5,-5 0-6,2-1 5,1-2-4,-3-2 1,2 0 1,-2 0 3,-1-3 0,1 1-2,0-1 7,1-3 0,3 0 7,-4-1 15,10-8 16,-17 14 8,7-10 9,10-4 11,-19 10-2,19-10 5,-20 8 10,20-8 9,-22 6 8,22-6 4,-26 1 6,26-1 4,-23-1-2,23 1 0,-25-6 4,25 6 3,-22-8-12,22 8-7,-21-12-1,9 7-13,12 5 4,-20-15 1,12 8 0,8 7-12,-20-20-3,14 10-6,6 10-8,-15-24-3,10 8-8,0 1-12,5 15 4,-3-37-6,3 15-9,0 0-18,3-4-18,5 0-20,0-7-17,6 3-21,2-2-15,7-4-17,-3 2-15,-2 8-12,10-8-20,-4 7-27,-1 4-25,0-1-29,-2 1-41,3 4-37,-5-2-53,3 7-158,-4 2-278,0 3-236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1:27:44.68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69AFA88-F868-4C3B-A017-3B925E4794B7}" emma:medium="tactile" emma:mode="ink">
          <msink:context xmlns:msink="http://schemas.microsoft.com/ink/2010/main" type="writingRegion" rotatedBoundingBox="10114,13738 13554,13995 13491,14832 10051,14574"/>
        </emma:interpretation>
      </emma:emma>
    </inkml:annotationXML>
    <inkml:traceGroup>
      <inkml:annotationXML>
        <emma:emma xmlns:emma="http://www.w3.org/2003/04/emma" version="1.0">
          <emma:interpretation id="{FACD8D14-F0A3-4705-AE26-AD8BC57E0826}" emma:medium="tactile" emma:mode="ink">
            <msink:context xmlns:msink="http://schemas.microsoft.com/ink/2010/main" type="paragraph" rotatedBoundingBox="10114,13738 13554,13995 13491,14832 10051,145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C89D73-0641-4DD2-8304-5C939719E0E4}" emma:medium="tactile" emma:mode="ink">
              <msink:context xmlns:msink="http://schemas.microsoft.com/ink/2010/main" type="line" rotatedBoundingBox="10114,13738 13554,13995 13491,14832 10051,14574"/>
            </emma:interpretation>
          </emma:emma>
        </inkml:annotationXML>
        <inkml:traceGroup>
          <inkml:annotationXML>
            <emma:emma xmlns:emma="http://www.w3.org/2003/04/emma" version="1.0">
              <emma:interpretation id="{84308C62-A852-4029-9A22-86FC7459542A}" emma:medium="tactile" emma:mode="ink">
                <msink:context xmlns:msink="http://schemas.microsoft.com/ink/2010/main" type="inkWord" rotatedBoundingBox="10103,13881 11605,13994 11558,14615 10057,14503"/>
              </emma:interpretation>
              <emma:one-of disjunction-type="recognition" id="oneOf0">
                <emma:interpretation id="interp0" emma:lang="en-US" emma:confidence="0.5">
                  <emma:literal>we</emma:literal>
                </emma:interpretation>
                <emma:interpretation id="interp1" emma:lang="en-US" emma:confidence="0">
                  <emma:literal>wore</emma:literal>
                </emma:interpretation>
                <emma:interpretation id="interp2" emma:lang="en-US" emma:confidence="0">
                  <emma:literal>woe</emma:literal>
                </emma:interpretation>
                <emma:interpretation id="interp3" emma:lang="en-US" emma:confidence="0">
                  <emma:literal>wee</emma:literal>
                </emma:interpretation>
                <emma:interpretation id="interp4" emma:lang="en-US" emma:confidence="0">
                  <emma:literal>woke</emma:literal>
                </emma:interpretation>
              </emma:one-of>
            </emma:emma>
          </inkml:annotationXML>
          <inkml:trace contextRef="#ctx0" brushRef="#br0">121 0 1903,'0'0'-148,"0"0"16,0 0 28,0 0 2,0 0 22,0 0 8,0 0 12,0 0 4,0 0 1,0 0 5,0 0 4,0 0 3,0 0 7,0 0 9,0 0-3,0 0 11,0 0-3,0 0 2,0 0 6,0 0-10,0 0 10,0 0-6,0 0 4,0 0 0,0 0-2,0 0-3,0 0 7,0 0-3,0 0 5,0 0-5,0 0 12,0 0-9,0 0 4,0 0 5,0 0-8,0 0 4,0 0 0,0 0 2,0 0 19,0 0-21,-42 18 4,42-18-1,0 0-1,0 0-4,0 0 5,-13 7 3,13-7 1,0 0 0,0 0-7,0 0 0,-15 8 3,15-8-3,0 0 9,0 0 0,0 0-13,-11 9 13,11-9 0,0 0 0,0 0 0,-12 11-8,12-11 3,0 0 3,0 0-4,-8 13 12,8-13-1,0 0-6,0 0-3,-10 13 6,10-13 1,0 0-1,0 0 6,-5 20-10,5-20 4,0 0 5,-3 17-1,3-17-4,0 0-6,-4 18 4,4-18-2,0 0 11,0 0-9,2 26 10,-2-26-3,0 0 6,3 21-8,-3-21 8,0 0 0,2 21-2,-2-21 26,3 13-3,-3-13 0,0 0 4,9 21-11,-9-21 8,6 11 6,-6-11-10,10 11-6,-10-11-6,10 10 2,-10-10 0,0 0-2,13 17-2,-13-17 2,13 13-6,-13-13 11,14 10-7,-14-10-2,16 11 2,-16-11-3,17 8 6,-17-8 13,18 9 1,-18-9 10,18 6 2,-18-6-10,22 4 11,-22-4-5,19 0 12,-19 0-9,0 0 13,34-7-8,-34 7-8,18-5 5,-18 5-7,16-9-6,-16 9-1,15-8-2,-15 8-10,13-10-1,-13 10 5,0 0-3,14-15 2,-14 15-3,8-12-7,-8 12 4,0 0-12,5-18 2,-5 18 0,0 0-3,0 0-5,3-22-1,-3 22 14,0 0-10,0 0 0,0 0 0,-1-24 1,1 24-10,0 0 6,0 0 5,0 0-1,0 0-2,0 0 2,-4-19-10,4 19-3,0 0 5,0 0-5,0 0-1,0 0 4,0 0 15,0 0-24,0 0 13,0 0-1,0 0 1,0 0-7,0 0 6,0 0-7,-6-16 4,6 16 0,0 0-8,0 0 5,0 0 7,0 0-8,0 0 10,0 0-1,0 0-2,0 0-5,0 0 10,0 0-2,0 0-8,0 0 4,0 0 4,0 0 6,0 0-12,0 0-4,0 0 1,0 0 12,0 0 7,0 0-13,0 0 10,0 0-7,0 0 6,0 0-9,0 0 0,0 0 5,0 0-8,0 0 3,0 0 7,0 0 1,0 0-13,0 0 8,0 0-14,6 57 15,-6-57-1,0 0-6,5 16 17,-5-16-7,0 0-4,0 0 0,7 19 4,-7-19 5,0 0-10,8 12 4,-8-12 1,0 0 1,8 14-4,-8-14-2,10 11-1,-10-11 7,0 0-4,12 15 5,-12-15-9,8 10 12,-8-10-2,12 10-10,-12-10 14,0 0-5,13 13-11,-13-13 7,0 0 7,16 9-1,-16-9 10,0 0-5,19 9 7,-19-9-5,0 0 1,16 3 0,-16-3 7,0 0-3,20 6 0,-20-6-3,0 0 1,18 2-1,-18-2-3,0 0 8,0 0 2,0 0 4,23 0 7,-23 0 0,0 0-6,0 0-1,0 0-1,25-5-5,-25 5-1,0 0 2,17-6-8,-17 6 1,0 0 0,0 0 4,16-7 18,-16 7 4,0 0 2,0 0 6,17-6 4,-17 6 4,0 0 0,0 0-2,0 0-3,13-12-7,-13 12-4,0 0-5,0 0-1,8-17-7,-8 17 2,0 0-3,5-18-8,-5 18-2,0 0-1,4-18-2,-4 18 0,0 0-2,1-18-4,-1 18 0,0 0-2,0 0-1,0 0 0,-5-26 0,5 26 0,0 0-2,-6-16 0,6 16 2,0 0-1,-9-14 0,9 14-1,0 0-1,-10-15 1,10 15 2,0 0-5,-11-15 5,11 15-1,0 0 0,-10-13 3,10 13-4,0 0 1,-10-12 3,10 12 0,0 0-3,-10-11 3,10 11-7,0 0 7,-13-12-3,13 12 1,0 0 1,-13-10-3,13 10 3,0 0 1,-10-10-2,10 10-5,0 0 6,0 0 3,-15-9 1,15 9 2,0 0-2,0 0 3,0 0 0,-13-12-1,13 12-1,0 0 1,0 0 1,0 0-4,-12-11 0,12 11 1,0 0-2,0 0 2,0 0-4,0 0 0,-10-12 0,10 12 0,0 0-2,0 0 0,0 0 2,0 0-5,0 0 1,0 0 7,0 0-2,-8-14 0,8 14 2,0 0 0,0 0 0,0 0-2,0 0 0,0 0-3,0 0-1,0 0 1,0 0-6,0 0-8,0 0-10,0 0-14,0 0-18,0 0-23,0 0-23,0 0-38,0 0-27,-15-10-68,15 10-65,0 0-510,0 0-261</inkml:trace>
          <inkml:trace contextRef="#ctx0" brushRef="#br0" timeOffset="1516.0905">779 334 2303,'0'0'-189,"0"0"19,0 0 23,0 0 11,0 0 19,0 0 15,0 0 9,0 0 26,0 0 11,0 0-3,0 0 14,0 0-1,0 0 7,0 0 0,0 0 3,0 0 16,0 0-6,0 0 9,0 0 10,0 0 0,0 0-3,0 0 4,0 0 5,0 0 1,0 0-7,0 0 7,0 0-7,0 0-2,0 0 13,0 0-10,0 0 5,0 0 6,0 0-5,0 0 28,2 42 18,-2-42-5,0 0 0,0 0 3,9 26-4,-9-26-21,7 14 2,-7-14 11,7 17-11,-7-17-8,8 19 4,-8-19-1,7 16-3,-7-16 0,8 19-1,-8-19 1,8 17-3,-8-17 6,7 16 5,-7-16-12,8 18-5,-8-18 4,8 19 8,-8-19-8,7 17 9,-7-17 31,7 13 6,-7-13-17,6 13 2,-6-13 8,8 14-4,-8-14 4,0 0-8,10 17 6,-10-17-9,9 9 3,-9-9-1,0 0-4,11 16-5,-11-16 5,0 0-7,7 10-9,-7-10 18,0 0 5,0 0 8,13 14-3,-13-14 3,0 0 7,0 0 3,0 0-2,0 0 3,12 7 3,-12-7 6,0 0 3,0 0-5,0 0-6,0 0-8,0 0-1,0 0-9,0 0 1,29-19-6,-29 19-7,12-12 2,-12 12-6,10-17 0,-10 17-5,11-17-3,-6 7-1,-5 10-2,12-21-1,-7 9-3,-5 12 1,10-21-3,-4 10 0,-6 11-3,9-22 0,-9 22-1,6-23 0,-6 23 0,5-22-1,-5 22-2,4-21 1,-4 21-4,0-17-1,0 17 2,0 0-1,1-26 1,-1 26-2,0 0-3,-1-23 7,1 23-3,0 0-3,0-21-1,0 21 5,0 0-6,0 0 3,-4-22-2,4 22-1,0 0 4,-5-15-4,5 15-2,0 0 4,0 0-4,0 0 2,-6-16-1,6 16-3,0 0 2,0 0 0,0 0-1,0 0 1,0 0-2,-12-9 2,12 9 2,0 0-3,0 0 3,0 0-5,0 0 3,0 0-2,0 0 2,0 0 1,0 0 4,-35 22-3,35-22 0,-8 15-1,8-15 2,-6 15 2,6-15-2,-4 17 2,4-17-1,0 0 0,-6 23-1,6-23 0,-2 17 7,2-17-3,0 0 0,5 23 2,-5-23 1,8 14 1,-8-14 1,17 15 5,-17-15-1,21 9-17,-8-4-41,-13-5-57,30 1-99,-10-4-135,2-2-397,4 0-132</inkml:trace>
          <inkml:trace contextRef="#ctx0" brushRef="#br0" timeOffset="2176.3812">1459 191 2099,'0'0'-129,"-7"-17"26,7 17 20,0 0 17,0 0 8,0 0 16,-10-14 2,10 14 17,0 0-1,0 0-1,-12-9 7,12 9-4,0 0 3,0 0 9,0 0 2,-19-7 3,19 7-4,0 0 6,0 0 12,-22-5 1,22 5 12,0 0-14,0 0 12,-26 3-12,26-3 9,0 0-10,0 0 5,-23 6 10,23-6-8,0 0-9,-20 10 2,20-10 1,-15 8 15,15-8-4,-12 13-7,12-13 23,-11 19 2,11-19-8,-10 18 2,5-7 19,5-11 12,-2 25-10,2-25 6,0 26 0,0-26-12,3 29 2,-1-14 1,5-1 0,-1 3-1,1-3-3,1 3-3,0-5-9,4 1 0,-4-3-3,6 2 1,-6-1 2,-8-11-5,21 14-6,-9-6 1,-12-8 0,21 4-20,-21-4-29,23 0-31,-23 0-42,24-7-59,-13-2-46,-11 9-432,25-12 45</inkml:trace>
          <inkml:trace contextRef="#ctx0" brushRef="#br0" timeOffset="2600.2848">1361 353 1763,'0'0'-109,"-15"6"35,15-6 24,0 0 26,0 0 24,-15 10 19,15-10 6,0 0 23,0 0 14,0 0 5,0 0 6,-15 7 18,15-7 0,0 0 10,0 0 8,0 0 2,0 0 1,0 0-3,0 0-7,0 0-5,0 0-7,0 0-8,0 0-6,0 0-12,0 0-3,0 0-9,0 0-3,0 0-5,0 0-8,0 0-3,0 0-4,0 0-5,63-6-7,-63 6-10,0 0-9,30-3-14,-30 3-14,16-1-19,-16 1-21,0 0-31,22-6-73,-22 6-68,13-6-82,-13 6-391,18-9-87</inkml:trace>
        </inkml:traceGroup>
        <inkml:traceGroup>
          <inkml:annotationXML>
            <emma:emma xmlns:emma="http://www.w3.org/2003/04/emma" version="1.0">
              <emma:interpretation id="{EC8EC6CA-E850-4850-9AA3-BBB7B8860F41}" emma:medium="tactile" emma:mode="ink">
                <msink:context xmlns:msink="http://schemas.microsoft.com/ink/2010/main" type="inkWord" rotatedBoundingBox="11736,13859 13554,13995 13491,14832 11673,14696"/>
              </emma:interpretation>
              <emma:one-of disjunction-type="recognition" id="oneOf1">
                <emma:interpretation id="interp5" emma:lang="en-US" emma:confidence="0.5">
                  <emma:literal>[112)</emma:literal>
                </emma:interpretation>
                <emma:interpretation id="interp6" emma:lang="en-US" emma:confidence="0">
                  <emma:literal>[4/2.7}</emma:literal>
                </emma:interpretation>
                <emma:interpretation id="interp7" emma:lang="en-US" emma:confidence="0">
                  <emma:literal>[112]</emma:literal>
                </emma:interpretation>
                <emma:interpretation id="interp8" emma:lang="en-US" emma:confidence="0">
                  <emma:literal>(112)</emma:literal>
                </emma:interpretation>
                <emma:interpretation id="interp9" emma:lang="en-US" emma:confidence="0">
                  <emma:literal>[1122)</emma:literal>
                </emma:interpretation>
              </emma:one-of>
            </emma:emma>
          </inkml:annotationXML>
          <inkml:trace contextRef="#ctx0" brushRef="#br0" timeOffset="3971.732">1826 47 2030,'0'0'-136,"0"0"20,0 0 10,0 0 14,0 0 12,0 0 12,0 0 5,0 0 10,0 0 2,0 0 12,-22-2 3,22 2-5,0 0 18,0 0-1,0 0-4,-23 0 6,23 0 7,0 0-7,0 0-4,0 0 4,-31 2 12,31-2 5,0 0 0,-20 3-2,20-3 0,0 0-5,-22 3 4,22-3-3,0 0 15,-18 2-8,18-2 4,0 0 2,0 0 5,-20 3-4,20-3 14,0 0 7,0 0 10,0 0 7,0 0 0,0 0 15,-18 4-4,18-4 8,0 0 2,0 0-1,0 0 3,0 0-2,0 0-15,0 0-2,0 0-8,0 0-7,0 0 12,-18 5-7,18-5-14,0 0 7,0 0-14,0 0-5,0 0-2,0 0 5,0 0-7,0 0-1,0 0 2,0 0 6,0 0-1,0 0-9,0 0 4,0 0 0,0 0-9,0 0 6,0 0 8,0 0-16,0 0 13,0 0 9,0 0 0,0 0 0,2 23 1,-2-23 14,0 0 10,0 0-2,0 0-11,13 28 2,-13-28-1,5 18 0,-5-18-3,3 21-1,-3-21-5,5 24 6,-2-11 5,-3-13 13,5 30 13,-5-18-11,0-12-4,2 29 1,0-14 3,1 0-8,-3-15 3,3 30-4,-3-16 4,0-14-5,2 30-3,-1-13 1,-1-17-4,4 30 5,-3-15-4,-1-15-5,4 27 0,-3-12-1,-1-15-2,5 26 0,-1-12-5,-4-14 0,5 23-3,-5-23 0,5 21-1,-5-21-2,1 18 0,-1-18-3,4 16-1,-4-16 0,0 0-2,3 23 1,-3-23 0,3 14 2,-3-14-5,0 0 5,5 17-6,-5-17 1,0 0 0,3 14 3,-3-14-4,0 0 1,0 0 2,0 0 1,5 19-1,-5-19 2,0 0 7,0 0 8,0 0-1,0 0 2,0 0-4,0 0 0,0 0 2,0 0 4,5 14-1,-5-14 7,0 0-4,0 0 5,0 0 3,0 0-4,0 0 1,0 0 2,0 0-2,0 0 1,0 0-1,0 0-6,0 0-6,0 0 1,0 0-1,24 3-8,-24-3 2,0 0-2,0 0-1,0 0 1,0 0-7,29-8 1,-29 8-2,0 0-2,0 0-3,18-5-5,-18 5-1,0 0-9,0 0-10,0 0-9,24-2-15,-24 2-11,0 0-18,0 0-23,21 0-32,-21 0-46,0 0-72,22-9-85,-12 2-494,-10 7-302</inkml:trace>
          <inkml:trace contextRef="#ctx0" brushRef="#br0" timeOffset="4955.9847">1956 238 2402,'0'0'-159,"0"0"28,0 0 21,0 0 23,-6-14 20,6 14 19,0 0 5,0 0 13,0 0 10,0 0 9,0 0 17,0-25-3,0 25 2,0 0 12,0 0 7,0 0 4,0 0 14,1-23 3,-1 23-1,0 0 13,0 0-7,0 0 4,0 0-3,0 0 0,2-20-4,-2 20-2,0 0 1,0 0-11,0 0-4,0 0 12,0 0-7,0 0-2,0 0-4,0 0-1,0 0-9,0 0-5,0 0 3,0 0-10,0 0 1,0 0-2,0 0-6,0 0 1,0 0-1,0 0 7,0 0-6,0 0-3,0 0 0,0 0 6,0 0-2,0 0-1,0 0 1,0 0 1,-3 62-3,3-62 1,-2 27 0,2-27-1,-2 25-1,2-10 3,0-15 2,-1 29-2,1-29-6,0 28 5,0-28 6,0 21-7,0-21 7,0 22-8,0-22 2,0 0 0,0 22 3,0-22-4,0 0 3,0 19 1,0-19-5,0 0 2,0 0 3,-2 20-3,2-20-2,0 0-2,0 0 11,0 0-12,0 0 7,0 0 0,-3 18 0,3-18 1,0 0 0,0 0 1,0 0-4,0 0 7,0 0 8,0 0 10,0 0-4,0 0-2,0 0 9,0 0-3,0 0 4,0 0-2,0 0-1,0 0 3,0 0-4,0 0 2,0 0-2,0 0-6,0 0-3,0 0 2,0 0-7,0 0-1,0 0-5,0 0-1,0 0-12,0 0-12,0 0-23,0 0-17,0 0-26,0 0-49,35-36-53,-35 36-73,26-4-466,-8 1-106</inkml:trace>
          <inkml:trace contextRef="#ctx0" brushRef="#br0" timeOffset="5428.7104">2469 205 2090,'-10'-21'-57,"10"21"48,0 0 32,0 0 14,0 0 9,0 0 6,0 0-11,0 0 1,0 0-6,0 0-9,0 0-1,0 0-15,0 0 5,0 0-1,0 0 2,0 0-12,0 0 5,0 0 1,0 0-6,0 0 2,-48 23 21,48-23 4,-10 11 9,10-11-4,-15 15-4,7-5 13,8-10 9,-20 23-2,12-11-2,-5 2 11,1 5-4,1 0-1,-4-2-2,3 2-4,-1 2 1,1-2-4,1 1-7,-3-4-1,3 3-3,1-2-1,-2 0-4,4-4-4,0 4-1,-2-4-5,3-1-2,-1 3-15,8-15-15,-12 19-13,12-19-16,-9 18-11,9-18-13,-7 17-20,7-17-30,-8 9-37,8-9-69,0 0-93,0 0-417,0 0-116</inkml:trace>
          <inkml:trace contextRef="#ctx0" brushRef="#br0" timeOffset="6447.9777">2585 450 2087,'0'0'-105,"0"0"29,0 0 30,0 0 7,-9 16 17,9-16 20,0 0 2,0 0 18,-8 12 2,8-12-11,0 0 10,0 0 2,0 0-7,-8 16 8,8-16-4,0 0 0,0 0-4,-7 13 2,7-13-7,0 0 8,0 0-4,-8 13-5,8-13-1,0 0-6,0 0 11,-8 18-8,8-18 3,0 0-1,-7 15 1,7-15-7,0 0 13,0 0-10,-10 12 4,10-12 0,0 0 3,0 0 7,-13 9 23,13-9 4,0 0 0,-18 5 4,18-5-8,0 0-6,0 0 3,-18 6 1,18-6-8,0 0 13,0 0 7,0 0 8,-20 1 4,20-1 7,0 0 0,0 0-8,0 0 0,0 0-11,-10-27-2,10 27-6,0 0-6,0 0-5,10-32 0,-10 32-5,10-19 0,-10 19-6,11-18-3,-2 8 0,-9 10-2,13-14-5,-13 14 0,13-14 0,-13 14-7,13-10 4,-13 10-3,13-8-3,-13 8 2,0 0-1,20-6-3,-20 6 0,0 0 2,0 0-5,27 12-2,-27-12-1,15 15-2,-15-15-7,10 21 3,-5-8-6,-5-13 4,8 29-1,-5-13-6,-1-2 4,-2-14-1,-2 36 3,-1-18-3,-2-1-2,2 3 4,-2-3 5,0 3-6,-2-4 2,-1 0 7,1 2-1,-3-3 0,2 0 2,0-1 2,-1 1-5,-1-3 6,1-2-2,9-10 7,-17 19 2,9-11 25,8-8 10,-17 13 14,17-13 10,-21 10 7,21-10 4,-17 2 0,17-2 5,0 0 3,-25 0-7,25 0-8,0 0-7,0 0-8,-21-9-2,21 9-7,0 0-1,-8-14-5,8 14-3,0 0-6,0 0-1,-2-22-5,2 22-3,0 0 3,0 0-9,23-21 2,-23 21-5,20-8 4,-20 8-7,21-4-1,-21 4 2,24 0 0,-24 0-6,28 7 3,-12 1 0,-16-8-6,25 9 4,-13 0 2,1-1-5,0 0 4,-3 1-3,-10-9-21,22 18-16,-14-9-31,-8-9-45,20 14-61,-20-14-105,21 7-202,-4-5-393,-17-2-397</inkml:trace>
          <inkml:trace contextRef="#ctx0" brushRef="#br0" timeOffset="6935.6778">2877 557 2596,'0'0'-143,"0"0"47,-13-12 43,13 12 38,0 0 15,0 0 12,0 0 11,0 0 12,0 0 8,-5-18 14,5 18 8,0 0 0,0 0 7,0 0 4,0 0-1,0 0 3,0 0-6,0 0 3,0 0-9,0 0-2,0 0-8,0 0-12,0 0-1,-3-17-8,3 17-1,0 0-4,0 0-3,0 0-1,0 0 5,0 0 3,0 0-1,-12 43-1,12-43-5,-8 22 0,8-22-1,-8 25-21,1-11-40,4 2-41,3-16-71,-8 20-105,8-20-200,0 0-350,-2 16-249</inkml:trace>
          <inkml:trace contextRef="#ctx0" brushRef="#br0" timeOffset="7852.9051">3082 280 2347,'-11'-14'-121,"11"14"55,0 0 32,0 0 34,0 0 23,-10-14 10,10 14 12,0 0 10,0 0 4,0 0 0,-3-16-3,3 16-3,0 0-2,0 0 4,0 0 1,3-26-2,-3 26 6,0 0-2,0 0-6,7-22 0,-7 22-2,0 0 5,0 0-2,5-15-3,-5 15 1,0 0-4,0 0-4,0 0-4,8-16-3,-8 16-3,0 0-5,0 0 2,0 0-4,6-15 3,-6 15-1,0 0-4,0 0-2,0 0-6,0 0 1,0 0 0,0 0-6,0 0-3,0 0 0,0 0-5,5-17 0,-5 17-6,0 0 1,0 0-1,0 0 5,0 0-3,0 0 3,0 0-2,0 0 0,0 0 5,17 40-4,-17-40 0,3 21 1,-3-21 3,5 24-7,-1-10 1,-4-14 2,4 26-2,-2-10 2,0 3 1,-2-19 1,1 29-3,1-9 2,-2-3 4,0-17-1,0 33-2,2-19-1,-2-14 2,1 28 2,-1-28-3,0 28 0,0-28 1,2 22-2,-2-22 3,2 18-1,-2-18-3,1 16-1,-1-16 4,0 0-4,0 0-4,0 24-1,0-24-4,0 0-6,0 0 1,-1 20-3,1-20-7,0 0 2,0 0 0,0 0 2,0 0 0,0 0 4,0 0 1,3 18-3,-3-18 0,0 0 7,0 0 0,0 0 0,0 0 1,0 0 0,0 0-5,0 0 6,0 0 3,0 0-1,0 0 0,0 0 0,0 0-1,0 0 3,0 0 4,0 0 2,0 0 5,0 0 4,0 0 2,0 0 1,0 0 3,0 0 3,0 0-1,0 0-1,0 0-2,0 0-2,0 0-1,0 0 3,0 0-4,0 0-4,0 0-2,0 0-13,0 0-22,0 0-18,0 0-25,0 0-35,0 0-48,35-45-57,-24 43-69,-11 2-504,30-9-221</inkml:trace>
          <inkml:trace contextRef="#ctx0" brushRef="#br0" timeOffset="8928.1736">3329 146 2258,'-18'-2'-134,"18"2"34,0 0 33,0 0 17,0 0 1,0 0 20,0 0-7,0 0-2,0 0 2,0 0-7,0 0 17,0 0-1,0 0-1,0 0 3,0 0 21,0 0-3,0 0 17,44-21 16,-44 21-4,0 0 10,19-4 5,-19 4-1,0 0 17,18-3-2,-18 3 13,0 0 0,0 0 2,20-6 10,-20 6-6,0 0 1,0 0-2,0 0-9,18-3-8,-18 3-3,0 0-9,0 0 3,0 0-12,0 0 3,0 0-6,0 0-4,0 0-2,18-2-4,-18 2 4,0 0-6,0 0-4,0 0 3,0 0-2,0 0 8,0 0 2,0 0 2,0 0-1,0 0 2,0 0-3,0 0 3,0 0-5,0 0 6,0 0-9,0 0 3,0 0-6,0 0-5,0 0 0,0 0 0,0 0-3,0 0-2,0 0 20,0 0 9,0 0-4,10 15 0,-10-15 0,0 0 2,0 0 0,-3 26 4,3-26-2,0 0 7,-5 29 0,5-29-2,-5 28-2,0-15 8,5-13-1,-4 33 3,1-17-7,-2 1 1,2 2-3,0-1-3,-1 2-1,3-3-2,-3 3 0,1 0-1,0-2-2,1 2-4,2-20-2,-3 32-1,3-18-6,0-14 1,0 33 1,0-19-2,0-14 1,-2 29-5,2-15 5,0-14-5,0 28-1,0-28-1,0 26-3,0-26 2,2 19 2,-2-19-5,1 21 3,-1-21 0,2 21-3,-2-21-5,2 16 4,-2-16-2,0 0-3,1 22 0,-1-22 1,0 0-2,0 0 3,2 22-5,-2-22 4,0 0-4,0 0 4,0 0-1,0 18-1,0-18 3,0 0-2,0 0 1,0 0 3,0 0-3,0 0 2,0 0-4,0 0 7,0 0-5,-5 21-1,5-21-1,0 0-1,0 0 6,-15 4-6,15-4 2,0 0 1,0 0 2,-23 5-3,23-5 0,-15 4-8,15-4-19,0 0-26,-30 5-26,30-5-22,-23 5-23,8-2-45,15-3-72,-30-3-118,30 3-207,-24-7-195,24 7-174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5:31.738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C0FF141-D334-4EB3-8667-AC25A4FF06E4}" emma:medium="tactile" emma:mode="ink">
          <msink:context xmlns:msink="http://schemas.microsoft.com/ink/2010/main" type="writingRegion" rotatedBoundingBox="13431,13728 17976,13908 17930,15056 13385,14876"/>
        </emma:interpretation>
      </emma:emma>
    </inkml:annotationXML>
    <inkml:traceGroup>
      <inkml:annotationXML>
        <emma:emma xmlns:emma="http://www.w3.org/2003/04/emma" version="1.0">
          <emma:interpretation id="{77FBEA97-2434-4898-869A-FBAE95FFFF9C}" emma:medium="tactile" emma:mode="ink">
            <msink:context xmlns:msink="http://schemas.microsoft.com/ink/2010/main" type="paragraph" rotatedBoundingBox="13431,13728 17976,13908 17930,15056 13385,148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045E38-5759-4AB2-9925-659BE839880F}" emma:medium="tactile" emma:mode="ink">
              <msink:context xmlns:msink="http://schemas.microsoft.com/ink/2010/main" type="line" rotatedBoundingBox="13431,13728 17976,13908 17930,15056 13385,14876"/>
            </emma:interpretation>
          </emma:emma>
        </inkml:annotationXML>
        <inkml:traceGroup>
          <inkml:annotationXML>
            <emma:emma xmlns:emma="http://www.w3.org/2003/04/emma" version="1.0">
              <emma:interpretation id="{ACB58074-031D-4012-A5DE-D1C036480C60}" emma:medium="tactile" emma:mode="ink">
                <msink:context xmlns:msink="http://schemas.microsoft.com/ink/2010/main" type="inkWord" rotatedBoundingBox="13421,13976 13738,13989 13703,14889 13385,14876">
                  <msink:destinationLink direction="with" ref="{A908CA60-2C21-446C-AB36-08D30D6DA620}"/>
                  <msink:destinationLink direction="with" ref="{B3DA2412-98D6-4731-AA73-975985C59800}"/>
                </msink:context>
              </emma:interpretation>
              <emma:one-of disjunction-type="recognition" id="oneOf0">
                <emma:interpretation id="interp0" emma:lang="en-US" emma:confidence="0.5">
                  <emma:literal>in</emma:literal>
                </emma:interpretation>
                <emma:interpretation id="interp1" emma:lang="en-US" emma:confidence="0">
                  <emma:literal>is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it</emma:literal>
                </emma:interpretation>
                <emma:interpretation id="interp4" emma:lang="en-US" emma:confidence="0">
                  <emma:literal>i.</emma:literal>
                </emma:interpretation>
              </emma:one-of>
            </emma:emma>
          </inkml:annotationXML>
          <inkml:trace contextRef="#ctx0" brushRef="#br0">766-1741 2398,'0'0'-165,"0"0"28,0 0 32,0 0 26,0 0 24,0 0 21,0 0 8,0 0 14,0 0 12,0 0 0,0 0 3,0 0 5,0 0-4,0 0 1,0 0-5,0 0-8,0 0 16,0 0-22,0 0-2,0 0 5,0 0 7,0 0-4,0 0 11,0 0-1,0 0-5,-26 36 4,26-36-1,0 0 6,0 0-39,0 0-43,0 0-27,1 20-60,-1-20-274,0 0 350</inkml:trace>
          <inkml:trace contextRef="#ctx0" brushRef="#br0" timeOffset="432.0142">801-1095 607,'1'17'-28,"-1"-17"11,4 23 17,-4-23 15,1 21 8,-1-21-1,2 21 3,-2-21-12,2 20-4,-2-20 0,3 19 7,-3-19-7,3 22 3,-3-22 0,2 23 10,-2-23-8,2 21-7,-2-10-21,0-11-18,-2 23-13,2-23-27,-2 24-128,-1-12 64</inkml:trace>
          <inkml:trace contextRef="#ctx0" brushRef="#br0" timeOffset="221.0105">766-1370 1149,'0'0'-105,"0"17"11,0-17 12,0 0 7,-3 23-5,3-23-153,0 0 74</inkml:trace>
          <inkml:trace contextRef="#ctx0" brushRef="#br0" timeOffset="12024.0014">802-1113 1923,'0'0'-144,"0"0"12,-5 17 18,5-17 18,0 0 18,-8 13 19,8-13-2,0 0 19,-10 17 4,10-17 3,0 0 12,-10 16 4,10-16 8,-8 12-3,8-12 12,0 0-1,-12 17 6,12-17 8,-9 12-5,9-12-1,0 0 19,-14 15-19,14-15 11,-8 10 8,8-10-19,-10 12-2,10-12 13,0 0-11,-15 12 5,15-12-3,0 0 6,-13 12-2,13-12-9,0 0 5,-12 11 6,12-11-5,0 0 7,0 0-11,0 0 6,-13 8-13,13-8-25,0 0-16,0 0-14,0 0-18,0 0-41,0 0-190,0 0 95</inkml:trace>
          <inkml:trace contextRef="#ctx0" brushRef="#br0" timeOffset="12328.0049">804-1101 866,'0'0'29,"0"0"35,0 0 24,0 0 11,0 0 1,0 0-1,0 0-7,0 0-18,0 0-15,0 0-3,0 0-12,0 0-3,0 0-7,0 0 5,0 0-11,0 0-4,0 0 1,0 0-5,0 0-10,0 0 8,0 0-2,15 36-4,-15-36-4,16 15-3,-9-8 1,-7-7-5,15 17 8,-7-10-5,-8-7-1,18 18 0,-6-9 4,-4-1-13,-8-8 20,18 18-7,-9-12 9,-9-6-32,16 14-42,-16-14-38,13 12-38,-13-12-51,14 5-293,-14-5 293</inkml:trace>
        </inkml:traceGroup>
        <inkml:traceGroup>
          <inkml:annotationXML>
            <emma:emma xmlns:emma="http://www.w3.org/2003/04/emma" version="1.0">
              <emma:interpretation id="{471A929F-F859-48B0-8C3C-222DE033C490}" emma:medium="tactile" emma:mode="ink">
                <msink:context xmlns:msink="http://schemas.microsoft.com/ink/2010/main" type="inkWord" rotatedBoundingBox="14209,13759 16629,13855 16586,14933 14167,14837"/>
              </emma:interpretation>
              <emma:one-of disjunction-type="recognition" id="oneOf1">
                <emma:interpretation id="interp5" emma:lang="en-US" emma:confidence="0.5">
                  <emma:literal>"At</emma:literal>
                </emma:interpretation>
                <emma:interpretation id="interp6" emma:lang="en-US" emma:confidence="0">
                  <emma:literal>"It</emma:literal>
                </emma:interpretation>
                <emma:interpretation id="interp7" emma:lang="en-US" emma:confidence="0">
                  <emma:literal>that</emma:literal>
                </emma:interpretation>
                <emma:interpretation id="interp8" emma:lang="en-US" emma:confidence="0">
                  <emma:literal>+1 A</emma:literal>
                </emma:interpretation>
                <emma:interpretation id="interp9" emma:lang="en-US" emma:confidence="0">
                  <emma:literal>"it</emma:literal>
                </emma:interpretation>
              </emma:one-of>
            </emma:emma>
          </inkml:annotationXML>
          <inkml:trace contextRef="#ctx0" brushRef="#br0" timeOffset="8588.0649">3713-1261 1803,'0'0'-143,"0"0"19,0 0 19,0 0 35,0 0 9,0 0 13,0 0 14,0 0 16,-27 35 16,27-35-1,0 0 11,-13 17 10,13-17-1,-8 15-9,8-15 15,-13 17-2,13-17-8,-12 17 13,4-8-10,8-9 1,-15 24-2,8-12-1,-1-1-6,1 0 5,1 1 9,-2-2-13,8-10-2,-10 22 2,3-11 4,7-11 1,-10 17-8,7-8 8,3-9-1,0 0-2,-12 19 6,12-19-8,-5 12-10,5-12-27,0 0-24,0 0-21,0 0-31,0 14-63,0-14-196,0 0 111</inkml:trace>
          <inkml:trace contextRef="#ctx0" brushRef="#br0" timeOffset="-4385.0104">3633-1643 1055,'4'14'-72,"-4"-14"10,6 24 16,-6-24 9,7 19 2,-7-19 18,2 17 3,-2-17 5,3 20 9,-3-20 2,3 16 6,-3-16-9,4 19 9,-4-19-8,0 0-1,1 22 6,-1-22-2,2 19 6,-2-19-2,3 16 4,-3-16-10,2 20 17,-2-20-8,2 22 6,-2-22-9,1 24 2,-1-24-11,2 24-15,-1-12-13,-1-12 2,4 25-7,-4-25 7,3 29 1,-1-15-2,-2-14 6,5 26-6,-4-12-1,-1-14-5,5 23 15,-1-11 13,-4-12 7,6 23 13,-2-9 16,-4-14 23,3 24-2,-3-24 11,5 26 11,-4-14-13,-1-12-5,4 28 7,-3-14-5,-1-14 14,4 27-17,-3-14-3,1 5-8,-2-18-8,5 29 8,-3-17-8,-2-12-5,5 31 11,-4-15-6,3 0-10,-3 1-34,1 2-23,1 0-33,-1 0-37,0-5-30,-2 2-236,1-2 115</inkml:trace>
          <inkml:trace contextRef="#ctx0" brushRef="#br0" timeOffset="8879.2918">3662-1194 974,'0'0'-43,"0"0"38,0 0 16,0 0-13,0 0-5,0 0 5,0 0-6,0 0-3,5-18-1,-5 18-8,0 0-1,0 0 5,0 0-8,0 0 1,28 6-7,-28-6 11,0 0 3,21 15 1,-21-15-4,20 14 17,-10-4-7,-10-10 2,23 15-9,-11-5 18,1-1-1,0-1 10,-1 2 0,-1-3-6,-11-7-42,18 11-56,-18-11-92,17 4 60</inkml:trace>
          <inkml:trace contextRef="#ctx0" brushRef="#br0" timeOffset="13565.3265">1480-1499 1306,'0'0'-62,"0"0"11,0 0 27,0 0 17,0 0 14,0 0 6,0 0 13,0 0 4,0 0-6,0 0 7,0 0 5,0 0-16,0 0 11,-23 10-1,23-10-8,0 0 15,0 0-12,0 0 5,0 0-1,0 0-4,0 0 0,0 0 1,0 0-14,0 0 4,0 0-6,0 0-2,0 0 6,0 0-1,0 0-8,0 0 16,0 0 2,0 0 5,0 0-4,0 0-1,0 0 15,0 0-27,0 0 1,0 0 5,0 0-11,0 0-1,0 0-5,0 0 0,0 0 5,0 0 10,0 0-15,0 0 3,0 0-3,0 0 3,61 0 3,-61 0-5,0 0 5,33-3-6,-33 3-4,24 0 7,-24 0 1,24 3 2,-24-3-8,22 0-3,-22 0 12,20 0-11,-20 0 5,0 0 0,28 0 7,-28 0-11,0 0 3,23-3 3,-23 3 0,0 0 2,0 0-5,22 0 8,-22 0 2,0 0 12,0 0 4,0 0 0,19 0 1,-19 0-3,0 0-13,0 0 9,0 0 0,0 0-7,0 0-2,0 0-1,0 0 5,0 0-5,24-3-4,-24 3-9,0 0-24,0 0-6,0 0-14,0 0 0,0 0-15,19-4-5,-19 4 4,0 0 2,0 0-7,0 0 6,0 0 7,0 0-2,0 0 9,0 0 15,0 0-1,0 0-3,0 0-4,0 0-28,0 0-20,0 0-42,0 0-222,0 0 108</inkml:trace>
          <inkml:trace contextRef="#ctx0" brushRef="#br0" timeOffset="14071.9522">1720-1776 942,'0'0'-29,"0"0"30,0 0 18,-8-13 9,8 13-6,0 0 15,0 0-3,0 0 9,0 0 20,-2-20-2,2 20 1,0 0 14,0 0 13,0 0 12,0 0-6,0 0 4,0 0 0,0 0-3,0 0-9,-5-16-9,5 16-4,0 0-14,0 0-11,0 0-5,0 0-9,0 0-2,0 0-7,0 0-5,0 0-8,0 0 5,0 0-4,2 56-5,-2-56 2,3 34 0,-3-13-4,2-4 3,0 3-2,1-1 3,0-1-2,-1 1-2,1-3 2,0 3-2,1-3 0,-4-16-4,6 26 11,-6-26-6,5 21-3,-5-21 5,5 19 0,-5-19-1,2 15-3,-2-15 5,0 0-22,5 17-44,-5-17-40,0 0-20,0 0-35,0 20-33,0-20-56,0 0-324,0 0 164</inkml:trace>
          <inkml:trace contextRef="#ctx0" brushRef="#br0" timeOffset="10225.7613">2729-1912 524,'0'0'29,"0"0"18,0 0 14,0 0 20,0 0 6,0 0 2,0 0 1,0 0-4,0 0-6,0 0-15,0 0-3,0 0-1,0 0-18,0 0-3,0 0-5,0 0-16,0 0-1,0 0 1,0 0-10,0 0-2,0 0-12,0 0 8,0 0 0,0 0 0,0 0-4,0 0-4,0 0 4,-8 54-6,8-54 9,-9 20-2,9-20-2,-8 20 4,5-9-4,3-11 5,-7 23-3,7-23 4,-6 23 0,6-23-1,-7 20 4,7-20 2,-2 18-17,2-18 11,-3 15-7,3-15 5,0 0-7,-3 21 4,3-21 7,0 0 0,0 0-10,-4 16-3,4-16 16,0 0 0,0 0-2,0 0-9,0 19-8,0-19 5,0 0 0,0 0 4,0 0 2,0 0 12,0 0-10,0 0 6,-1 21 4,1-21-3,0 0-7,0 0-2,0 0 0,0 0 2,0 0 28,0 0 7,0 0-3,0 0 7,0 0 1,0 0 4,0 0 8,0 0 9,0 0-3,0 0 5,0 0 5,0 0 0,0 0 0,0 0-3,0 0-11,3 19-2,-3-19-8,0 0 0,0 0-5,0 0-8,0 0-6,0 0 4,0 0 2,0 0-11,0 0-4,0 0-4,0 0 6,0 0-9,0 0 7,0 0-6,30-1-1,-30 1-2,0 0 0,25 6-6,-25-6-54,23 9-59,-12-4-62,-11-5-70,28 12-446,-9-4-44</inkml:trace>
        </inkml:traceGroup>
        <inkml:traceGroup>
          <inkml:annotationXML>
            <emma:emma xmlns:emma="http://www.w3.org/2003/04/emma" version="1.0">
              <emma:interpretation id="{EEF24F7E-5B8D-4EF7-AE36-2675983903EB}" emma:medium="tactile" emma:mode="ink">
                <msink:context xmlns:msink="http://schemas.microsoft.com/ink/2010/main" type="inkWord" rotatedBoundingBox="17591,14446 17954,14461 17939,14831 17576,14817"/>
              </emma:interpretation>
              <emma:one-of disjunction-type="recognition" id="oneOf2">
                <emma:interpretation id="interp10" emma:lang="en-US" emma:confidence="0.5">
                  <emma:literal>L</emma:literal>
                </emma:interpretation>
                <emma:interpretation id="interp11" emma:lang="en-US" emma:confidence="0">
                  <emma:literal>.</emma:literal>
                </emma:interpretation>
                <emma:interpretation id="interp12" emma:lang="en-US" emma:confidence="0">
                  <emma:literal>!</emma:literal>
                </emma:interpretation>
                <emma:interpretation id="interp13" emma:lang="en-US" emma:confidence="0">
                  <emma:literal>-</emma:literal>
                </emma:interpretation>
                <emma:interpretation id="interp14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7516.2903">4884-1233 2204,'-12'-11'-182,"12"11"10,0 0 11,0 0 21,0 0 14,0 0 17,0 0 15,0 0 6,0 0 18,0 0 11,-10-13 5,10 13 5,0 0 13,0 0 17,0 0 0,0 0 22,0 0 1,0 0 15,0 0-3,0 0 6,0 0 21,0 0 2,0 0 0,0 0 13,0 0 5,0 0-2,0 0-14,0 0-6,0 0 3,0 0-11,-5-17 2,5 17 3,0 0 0,0 0 2,0 0-3,0 0 5,0 0 4,0 0-11,0 0 8,0 0-9,0 0-2,0 0 2,0 0-5,0 0-18,0 0-2,0 0 3,0 0-10,0 0 6,0 0 1,0 0-6,0 0-7,0 0-2,0 0 7,0 0 2,0 0 0,0 0-3,0 0-4,17 52 2,-17-52 1,1 16-2,-1-16 0,4 17 6,-4-17 0,1 22 0,-1-22 7,4 19 8,-4-19-2,0 21-1,0-21-4,1 16 2,-1-16-4,0 0 7,2 28-7,-2-28-2,0 19 4,0-19 1,0 0-8,2 23 6,-2-23-12,0 0 7,1 22 4,-1-22-6,0 0 1,2 19 3,-2-19-5,0 0-2,0 19 4,0-19-4,0 0 6,0 0-2,2 23 2,-2-23-3,0 0-2,0 0 9,0 0-2,1 19-2,-1-19 0,0 0-2,0 0-1,0 0 1,0 0 26,0 0 11,0 0 3,4 19 8,-4-19 0,0 0 4,0 0-5,0 0-2,0 0 0,0 0-6,0 0-3,0 0-12,0 0 1,0 0 1,0 0-8,0 0-3,0 0-1,0 0-3,0 0-2,0 0-5,0 0 1,5 14 0,-5-14-3,0 0-1,0 0 1,0 0 2,0 0-5,0 0-1,0 0 3,0 0-1,0 0-3,0 0 6,0 0 0,0 0-7,0 0 4,0 0 0,0 0-2,0 0 0,0 0-1,0 0 0,0 0-2,0 0 3,0 0 3,0 0-2,0 0 1,0 0 10,0 0-4,0 0 1,0 0-1,0 0 0,0 0-6,39-8 3,-39 8 1,27-4-3,-27 4-2,28-5 4,-13 3-5,-15 2 0,33 0-2,-33 0 3,33 2-3,-15 1-1,-1 2-2,1-2-2,-2 4-28,1-1-47,-17-6-68,25 9-66,-25-9-200,16-3-237,-16 3 24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04.91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B63D3465-1EAF-40CC-A229-C95D737AAF37}" emma:medium="tactile" emma:mode="ink">
          <msink:context xmlns:msink="http://schemas.microsoft.com/ink/2010/main" type="inkDrawing" rotatedBoundingBox="10332,15822 10510,16425 10002,16574 9825,15971" hotPoints="10487,16240 10205,16522 9922,16240 10205,15958" semanticType="underline" shapeName="Circle">
            <msink:sourceLink direction="with" ref="{00C01BEC-D513-4215-B038-4506FAC653DF}"/>
            <msink:destinationLink direction="with" ref="{CD821E2C-5CE6-471E-ADD3-A8F4C8CC0F8D}"/>
          </msink:context>
        </emma:interpretation>
      </emma:emma>
    </inkml:annotationXML>
    <inkml:trace contextRef="#ctx0" brushRef="#br0">4141 2665 2319,'0'0'-161,"0"0"33,0 0 29,-2-23 34,2 23 8,0 0 23,0 0 20,-2-24 8,2 24 8,0 0 11,0-24 8,0 24 3,4-23 2,-4 23 6,1-19 7,-1 19-6,7-19 2,-7 19-6,10-21-7,-7 11 1,-3 10 5,15-23-13,-8 12 0,3-1-1,-2 1-3,-8 11 1,21-23 2,-7 12 0,-1 1-4,-2 3-9,4-4 6,0 4 3,-3-3-7,1 3 2,-1 2-6,-12 5 0,21-9-8,-11 4 6,-10 5 10,21-4-8,-21 4-7,24-3 9,-24 3-5,21 3 7,-21-3-1,25 4 0,-25-4-4,23 12 5,-10-5-6,1 0 3,-3 3-1,2 0-3,2 5 4,-3-5 1,-1 4 2,1-1-14,0 3 5,-3-1-4,1 2 19,-3 0-12,1 4 0,-1-3 0,-1-1 6,-1 4-3,0-2 7,-3 0-11,0 1 4,-1-1 5,-1-1 1,0-2-6,-1 3-6,-1-2 9,-1-1-4,-1 0-2,-1 1-3,1-1 9,-1-4-3,0 2 0,-2-1-1,2-2 4,-3 3-8,1-4 7,-1 2-2,0-3 5,-1 2-2,1-4 6,8-7 34,-21 16 14,11-9 3,-4-2 7,3 1 6,-2 0 5,13-6 1,-25 6 2,12-3 3,-4-2 0,17-1-3,-28 0-3,13 0-5,15 0-2,-30-1-1,15 1 1,15 0 1,-29-6 3,29 6 4,-27-5 2,27 5 8,-25-10-6,14 4 11,-4 0-4,15 6-4,-25-16-6,14 7-1,-1-2-6,0-2-4,4-3-8,0-1-11,5-2-4,-4 3-2,4-10-15,4-3-18,3-1-23,1-2-27,1 1-26,6-5-26,-1 4-31,6-11-33,-2 7-48,1 1-57,-3 6-51,2-3-104,0 2-448,7-8-374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6:17.443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D6589C-5428-4E9E-A1D4-E51BCF8D05A4}" emma:medium="tactile" emma:mode="ink">
          <msink:context xmlns:msink="http://schemas.microsoft.com/ink/2010/main" type="writingRegion" rotatedBoundingBox="5797,17753 21723,17333 21757,18621 5830,19041"/>
        </emma:interpretation>
      </emma:emma>
    </inkml:annotationXML>
    <inkml:traceGroup>
      <inkml:annotationXML>
        <emma:emma xmlns:emma="http://www.w3.org/2003/04/emma" version="1.0">
          <emma:interpretation id="{7D6768D1-37B0-4B10-9A9D-A807E33DB7FA}" emma:medium="tactile" emma:mode="ink">
            <msink:context xmlns:msink="http://schemas.microsoft.com/ink/2010/main" type="paragraph" rotatedBoundingBox="5797,17753 21723,17333 21757,18621 5830,190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D5E5DB-331E-40E4-BDB0-A9A54A651EF1}" emma:medium="tactile" emma:mode="ink">
              <msink:context xmlns:msink="http://schemas.microsoft.com/ink/2010/main" type="line" rotatedBoundingBox="5797,17753 21723,17333 21757,18621 5830,19041"/>
            </emma:interpretation>
          </emma:emma>
        </inkml:annotationXML>
        <inkml:traceGroup>
          <inkml:annotationXML>
            <emma:emma xmlns:emma="http://www.w3.org/2003/04/emma" version="1.0">
              <emma:interpretation id="{7B48FDDD-E215-48D2-ADC2-A92D1D73B4FF}" emma:medium="tactile" emma:mode="ink">
                <msink:context xmlns:msink="http://schemas.microsoft.com/ink/2010/main" type="inkWord" rotatedBoundingBox="5802,17814 13104,17759 13112,18810 5810,18865"/>
              </emma:interpretation>
              <emma:one-of disjunction-type="recognition" id="oneOf0">
                <emma:interpretation id="interp0" emma:lang="en-US" emma:confidence="0.5">
                  <emma:literal>Eat-wit-9-11}</emma:literal>
                </emma:interpretation>
                <emma:interpretation id="interp1" emma:lang="en-US" emma:confidence="0">
                  <emma:literal>Et-wit-9-11}</emma:literal>
                </emma:interpretation>
                <emma:interpretation id="interp2" emma:lang="en-US" emma:confidence="0">
                  <emma:literal>Et-wat-9-11}</emma:literal>
                </emma:interpretation>
                <emma:interpretation id="interp3" emma:lang="en-US" emma:confidence="0">
                  <emma:literal>Et-wrt-9-11}</emma:literal>
                </emma:interpretation>
                <emma:interpretation id="interp4" emma:lang="en-US" emma:confidence="0">
                  <emma:literal>Et-wit-9-11]</emma:literal>
                </emma:interpretation>
              </emma:one-of>
            </emma:emma>
          </inkml:annotationXML>
          <inkml:trace contextRef="#ctx0" brushRef="#br0">0 106 2626,'0'0'-160,"0"0"20,0 0 29,0 0 30,0 0 17,5-28 27,-5 28 13,0 0 16,0 0 9,0 0 14,0 0 1,0 0 4,0 0 7,0 0 0,0 0-4,0 0-6,0 0 4,0 0-4,0 0-10,0 0 6,0 0-6,0 0 1,0 0-3,0 0 6,0 0-8,0 0 6,0 0-10,0 0 0,0 0-4,0 0-6,0 0 4,0 0 6,0 0 1,0 0-6,0 0-6,0 0 13,0 0-7,0 0 2,0 0 1,8 61 2,-8-61-8,7 28 17,-2-9-10,0-2 12,0 2-6,3 0-1,-2-3-4,1 4 10,1-4 0,2-1-5,-5 1 3,3-3 1,-3 1-5,-5-14 6,14 19-2,-8-11 4,-6-8 3,14 15-3,-14-15-1,16 10 3,-16-10-2,20 4 3,-20-4-1,0 0-2,30-10-9,-17 2-15,-2-3-3,1-2-3,-2-6-2,0 0-2,1 1-7,-2 2 5,-1 0 6,-1-2 2,-1 6 7,-6 12 7,10-21 0,-10 21-11,7-16 3,-7 16 2,0 0-12,6-13 7,-6 13-1,0 0-1,0 0-1,0 0 1,0 0 6,0 0 0,0 0-10,0 0 11,0 0 9,7 48 2,0-32-5,6 3 8,0-2 1,0-1 6,5-2-5,-1-2 9,1 2-3,-1-4-1,-2-6 11,0 2 26,-15-6 14,31 2 4,-31-2 9,31-10 1,-16-1-2,-2-4-12,-1 0-5,0-5-8,-2-1 0,-2-3-10,0 2-2,-1 2-11,-2 0 5,-4 0-4,1 1 8,-2 19 11,2-33-2,-2 17 2,0 16 1,1-22 0,-1 22-5,0 0-6,0-28-5,0 28-4,0 0-1,0-21-5,0 21-3,0 0-2,0-17-2,0 17-7,0 0-3,0 0-14,0 0-15,0 0-8,0-21-20,0 21-22,0 0-21,0 0-26,0 0-29,0 0-48,0 0-35,0 0-489,0 0-105</inkml:trace>
          <inkml:trace contextRef="#ctx0" brushRef="#br0" timeOffset="692.2237">817 245 2076,'0'0'-115,"0"0"27,0 0 20,0 0 12,0 0 2,0 0 6,0 0 16,0 0 26,0 0 8,36-35 21,-28 22-3,1-2 15,-1-1 9,2 1 2,-4 0-5,3 2 18,-3-4-6,-6 17 8,10-22 2,-3 9-2,-7 13 10,5-18-4,-5 18-5,8-16-9,-8 16-3,0 0-3,7-18-1,-7 18-10,0 0-4,3-13-7,-3 13-5,0 0-3,0 0-4,0 0-8,0 0 3,0 0 0,0 0-1,0 0-3,0 0 0,0 0-2,0 0 1,0 0-2,17 37 4,-17-37-3,0 28 2,3-12 3,0 2-3,1 1 1,-4 1-8,3 1 1,-2-4 5,3 4-1,-3 1 4,1-2-6,0 1 2,1-3 5,0 2-2,1-1 0,-1-3 0,0 1-1,-3-17 0,4 28-3,-3-16 5,-1-12-1,4 22-4,-4-22 7,1 15-8,-1-15 1,0 0-2,2 22-1,-2-22 4,0 0-5,0 0 2,-8 21 1,8-21 0,-10 11 1,10-11 0,-14 9-2,14-9 1,0 0-1,-18 12 1,18-12 1,0 0 2,-15 8-2,15-8 3,0 0 1,0 0 9,-13 10 3,13-10 1,0 0 6,0 0-5,0 0 3,0 0-5,0 0 1,0 0-3,0 0-1,0 0-3,0 0-6,68-2-21,-47-2-36,11 0-57,-6 1-83,6-2-72,-4 1-444,2-1-77</inkml:trace>
          <inkml:trace contextRef="#ctx0" brushRef="#br0" timeOffset="1409.9361">1615-214 1598,'0'0'-88,"0"0"12,0 0 16,-4-19 8,4 19 2,0 0 6,0 0 11,0 0 12,0 0-4,0 0 7,-43 29 4,33-19 11,-2 3-2,-5 4 7,1-1-1,-1 1 9,-4 3 10,4-1-6,-2 3-8,0 1-3,3-4 1,3-2 2,-2 0 12,3-4-13,2 2 5,-1-6 15,11-9-14,-17 14-21,17-14-44,-13 8-49,13-8-53,0 0-143,0 0 94</inkml:trace>
          <inkml:trace contextRef="#ctx0" brushRef="#br0" timeOffset="1106.1153">1319-174 2123,'0'0'-40,"0"0"39,-21 0 19,21 0 29,0 0 11,0 0-6,0 0-5,0 0 3,0 0-9,-22-1-7,22 1 0,0 0-14,0 0 0,0 0-2,0 0 2,0 0-4,0 0-1,55 21 2,-37-14 1,5 1-2,2 2 0,-2 2-4,5 1 2,-6-1-11,-1 3-20,-2-3-16,0 1-17,-4 2-29,-1-3-25,-3-3-38,-1 0-31,-10-9-37,15 13-363,-15-13 148</inkml:trace>
          <inkml:trace contextRef="#ctx0" brushRef="#br0" timeOffset="1953.4749">1422-162 791,'0'0'2,"7"-12"29,-7 12 47,0 0 30,5-14 11,-5 14-2,0 0 17,0 0-11,5-19 3,-5 19-9,0 0-8,0 0-3,0 0-7,0 0-16,3-17-8,-3 17-8,0 0-9,0 0-10,0 0-11,0 0-6,0 0-1,0 0-5,0 0-3,0 0-4,0 0-2,0 0-4,0 0 0,0 0 9,0 0-10,5 55-1,-4-39 6,3 3-4,-4 2 3,1 0-5,1 1 4,0-3-10,1 2 1,-1-2-25,-2-1-16,0-18-10,1 34-22,-1-20-7,0-14-12,-1 28-18,1-28 12,-2 16 10,2-16 4,0 0-4,-8 19-19,8-19 0,0 0 7,0 0-1,0 0 13,0 0 9,0 0 6,-37-25 7,37 25 23,-11-17 10,11 17 28,-12-19 18,12 19 33,-10-14 23,10 14 24,-8-14 18,8 14 10,0 0 7,-13-14-2,13 14-4,0 0-7,-10-12-12,10 12-4,0 0-18,0 0-8,-10-14-9,10 14-9,0 0-9,0 0-6,0 0 1,0 0-10,0 0 0,0 0 0,0 0-4,0 0-6,33-17 0,-18 12 0,5 4-2,1-1-6,1-2 5,3 0 0,1 1-6,-3-2-23,-1 1-32,-2-1-55,-1 1-43,-2-4-89,-2 4-81,-2-6-401,0 5-74</inkml:trace>
          <inkml:trace contextRef="#ctx0" brushRef="#br1" timeOffset="74711.9246">-1680-185 2501,'6'-12'-183,"-6"12"23,0 0 9,0 0 14,0 0 18,0 0 12,0 0 12,0 0 15,0 0 4,0 0 16,0 0 15,0 0 1,0 0 8,0 0 3,0 0 7,0 0-7,0 0 14,0 0 8,0 0-6,0 0-2,0 0 3,0 0 4,0 0 8,0 0 3,0 0-15,0 0 6,0 0 8,0 0-4,0 0-8,0 0 0,0 0 14,0 0-13,0 0 11,0 0 4,0 0-4,22 33 5,-22-33 8,0 0-8,6 13 1,-6-13-3,0 0 4,4 17 0,-4-17 12,0 0-11,1 19 2,-1-19 1,0 0 2,4 20 6,-4-20 7,0 0 4,3 22-1,-3-22-5,0 15-3,0-15 3,0 18-4,0-18 7,3 22-4,-3-22 2,0 21-10,0-21 9,4 21-2,-4-21 9,3 21-7,-3-21 10,3 23 4,-3-23-1,4 24 3,-4-24-12,1 24-1,1-13 6,-2-11 5,0 24-16,0-24 7,1 24 5,-1-24 1,4 21-24,-4-21 15,5 21-18,-5-21 18,5 19-7,-5-19-5,3 19 0,-3-19-5,3 16-6,-3-16 7,2 18 1,-2-18 1,0 0-4,3 24 0,-3-24-5,4 14 14,-4-14-12,0 0 4,5 22 7,-5-22-11,0 0 4,1 21-1,-1-21-2,0 0-7,4 16 5,-4-16 1,0 0-1,0 0 7,1 21-2,-1-21-1,0 0 2,0 0 35,0 0 5,0 0 13,2 18 1,-2-18 9,0 0-1,0 0-3,0 0-5,0 0-5,0 0-1,0 0-8,0 0-4,0 0-1,0 0-12,0 0 3,0 0-6,0 0-2,0 0 4,0 0-7,0 0-2,1 20-2,-1-20 3,0 0-5,0 0 1,0 0-4,0 0 11,0 0 8,0 0 3,0 0 5,0 0 0,0 0 1,0 0-3,0 0 1,0 0-2,0 0-2,0 0-1,0 0-4,0 0-5,0 0 0,0 0-1,0 0-5,0 0 0,0 0-4,0 0 1,0 0 0,0 0-3,0 0-4,0 0-2,0 0 1,-6-61 1,6 61-2,0-18-6,0 18 5,-3-18-4,3 18-1,-4-23-2,4 23 4,-1-21-3,1 21 3,-4-21-2,4 21 0,-3-22 1,3 22 1,0-18-3,0 18 3,-3-19 0,3 19-3,-5-21 1,5 21 0,0 0-2,-5-24 0,5 24 3,0 0 0,-5-21 0,5 21-4,0 0 1,-5-20 5,5 20-2,0 0-1,-2-20 3,2 20 2,0 0 6,-3-21 6,3 21 2,0 0-1,-3-19 1,3 19-3,0 0-1,-5-17 1,5 17-3,0 0 1,-5-16 1,5 16-2,0 0 3,0 0-3,0-24-1,0 24 7,0 0 0,0 0 2,-2-21-2,2 21 2,0 0-1,0 0-1,0-22-2,0 22 0,0 0 2,0 0 3,-5-15-6,5 15 1,0 0-1,0 0-1,0 0 0,0 0-3,0-24 2,0 24-2,0 0-2,0 0-1,0 0-6,0 0 6,2-19-4,-2 19 4,0 0 0,0 0-4,0 0 3,0 0-5,3-19-1,-3 19 2,0 0-3,0 0 1,0 0 3,0 0-7,3-18 3,-3 18-2,0 0 2,0 0-1,12-14-3,-12 14-1,0 0-1,0 0 4,10-12-5,-10 12 5,0 0-5,0 0 0,15-8 0,-15 8-1,0 0 1,0 0-3,16-8 2,-16 8 0,0 0 2,0 0-2,22-4 0,-22 4 1,0 0-2,0 0-2,29 1 4,-29-1-6,22 3-4,-22-3 1,26 4 2,-26-4 0,22 1 0,-22-1 4,25 1-1,-25-1-1,18 2-2,-18-2 6,0 0-4,23 0 4,-23 0-3,0 0-11,20 4-5,-20-4-5,0 0-4,0 0-4,18 2-6,-18-2-1,0 0-7,0 0-4,0 0-7,20 3-5,-20-3-10,0 0-13,0 0-22,0 0-14,0 0-39,0 0-35,0 0-50,0 0-572,0 0-292</inkml:trace>
          <inkml:trace contextRef="#ctx0" brushRef="#br1" timeOffset="75374.7773">-1556 163 2380,'0'0'-146,"0"0"29,0 0 35,0 0 20,0 16 27,0-16 10,0 0 9,0 0 10,0 0 13,0 0 10,0 0 5,0 0 7,-5 17 13,5-17 9,0 0-6,0 0 9,0 0 10,0 0-4,0 0 4,0 0 3,0 0 6,0 0 2,0 0-2,0 0 2,0 0-4,0 0-4,0 0-8,0 0-1,0 0-5,0 0-2,0 0-7,0 0-4,0 0-2,0 0-4,0 0-1,0 0-4,0 0-5,0 0 1,0 0-1,0 0-6,0 0 1,0 0-4,0 0-2,0 0-5,23 5 3,-23-5-3,0 0 5,26-3-6,-26 3 1,23 0-2,-23 0-1,24 0 1,-24 0-1,28 0-1,-28 0-4,25 0 5,-25 0-2,23 3-1,-23-3 1,0 0-3,25 2 1,-25-2-1,0 0 4,0 0-3,23 0 1,-23 0-2,0 0 1,0 0-2,0 0-2,18 2-4,-18-2-7,0 0-6,0 0-11,0 0-10,0 0-12,0 0-10,0 0-15,0 0-15,0 0-9,20 1-3,-20-1-21,0 0-38,0 0-38,0 0-37,0 0-424,0 0 3</inkml:trace>
          <inkml:trace contextRef="#ctx0" brushRef="#br1" timeOffset="75966.8627">-1505 429 1850,'0'0'-128,"-3"18"15,3-18 34,0 0 7,0 0 24,-2 21 10,2-21 4,0 0 12,0 0 9,0 0 5,-3 21 4,3-21 13,0 0-9,0 0 9,-2 17-10,2-17 9,0 0 0,0 0-8,0 0 0,-2 20 0,2-20 6,0 0 7,0 0-8,0 0 9,0 0 9,-1 18 15,1-18-5,0 0 14,0 0-1,0 0 11,0 0 7,0 0 5,0 0-5,0 0 6,0 0 4,0 0-6,0 0 4,0 0-5,0 0-3,0 0-1,0 0-5,0 0-10,1 21-3,-1-21-5,0 0 1,0 0-2,0 0-2,0 0-3,0 0-5,25 1 3,-25-1-1,22-1-4,-22 1 1,31-2-7,-14 2-4,-17 0 4,34 0 0,-34 0-4,33 0-4,-18 0-4,-15 0 3,30 3-2,-30-3-3,23 0 0,-23 0 0,18 0 0,-18 0-3,0 0 0,22 3-2,-22-3 1,0 0-2,0 0 2,21 1-1,-21-1 2,0 0-4,0 0 1,0 0-7,0 0-28,0 0-23,22 2-27,-22-2-9,0 0-42,0 0-42,0 0-61,0 0-412,0 0 23</inkml:trace>
          <inkml:trace contextRef="#ctx0" brushRef="#br1" timeOffset="76950.7484">-1065-181 1855,'0'0'-58,"0"0"42,0 0 46,0 0 20,0 0 2,0 0 18,0-18 0,0 18 4,0 0 4,0 0 6,0 0-3,0 0 0,0 0-10,3-19-7,-3 19 4,0 0-3,0 0 0,0 0 1,0 0-5,0 0-3,0 0-5,0 0-5,0 0-5,0 0-5,0 0-7,0 0-1,0 0-7,0 0 0,0 0-8,0 0-4,0 0-4,0 0 3,0 0-5,0 0-1,0 0-5,0 0 5,0 0-3,0 0 4,0 0-5,0 0 2,0 0-2,0 0-1,0 0 1,2 61 0,-2-61 1,3 23-1,0-11-1,-3-12 1,2 19-1,-2-19 1,3 16-3,-3-16 8,0 0-3,0 22 4,0-22-6,0 0 9,0 0-3,7 16 1,-7-16 3,0 0 5,0 0 34,0 0 22,0 0 4,0 0-6,0 0-14,0 0-1,0 0-6,0 0-9,0 0-3,0 0-7,0-68 5,-3 50-7,3 18-5,-4-29-4,4 29 1,-3-29-1,1 16-6,2 13 1,-3-22-2,3 22 0,-5-18-1,5 18 2,-3-15-3,3 15 1,0 0 0,-5-19 0,5 19-3,0 0 3,0 0 2,0 0 11,-5-21 5,5 21 2,0 0 11,0 0-1,0 0-1,-5-14-2,5 14 1,0 0-4,0 0-1,0 0-11,0 0-4,0 0-3,0 0-6,0 0-2,0 0-16,0 0-19,0 0-16,0 0-1,0 0-1,0 0 7,0 0 2,0 0 7,0 0-1,0 0 2,0 0 5,3 66 2,-3-66 1,2 28 2,1-13 3,-3-15 1,2 25 3,-2-25-1,5 24 1,-5-24 4,1 18 0,-1-18 1,0 0 3,4 22 3,-4-22-3,0 0 7,5 16 1,-5-16-1,0 0 7,0 0 14,3 17 6,-3-17 3,0 0-7,0 0 2,0 0-6,0 0-1,0 0 0,0 0-12,0 0-20,0 19-26,0-19-31,0 0-39,0 0-56,0 0-116,0 0-213,0 0-123,0 0-138,0 0-160</inkml:trace>
          <inkml:trace contextRef="#ctx0" brushRef="#br1" timeOffset="77617.7986">-438 151 2171,'0'0'-118,"-19"9"24,19-9 26,0 0 21,-19 3 14,19-3 10,0 0-8,-22 2 17,22-2 2,0 0-6,-23 0 19,23 0-4,0 0 11,0 0 13,-27 1-9,27-1 9,0 0 11,-18 4 4,18-4 8,0 0 9,0 0-5,-21 3 10,21-3 4,0 0-2,0 0 1,0 0-6,-20 2 11,20-2-5,0 0-3,0 0-8,0 0 1,0 0-1,0 0-1,0 0-1,0 0-6,-18 2-1,18-2-1,0 0 6,0 0-5,0 0 1,0 0-1,0 0 1,0 0-3,0 0-4,0 0-2,69 0-1,-47 0-7,1 0-1,-2 0-4,1 0 1,-22 0-3,41-1 0,-23 1-5,-18 0 0,30-1-1,-30 1-2,23 0-2,-23 0 5,20 0-12,-20 0-2,0 0-31,22-2-28,-22 2-31,0 0-28,0 0-33,0 0-58,0 0-54,0 0-470,19-3-126</inkml:trace>
          <inkml:trace contextRef="#ctx0" brushRef="#br1" timeOffset="77991.2758">-657 389 2124,'-18'14'-104,"18"-14"24,-10 10 30,10-10 23,0 0 27,-11 6 15,11-6 5,0 0 5,0 0 19,0 0 7,0 0 10,-12 12 10,12-12 12,0 0-6,0 0-2,0 0 6,0 0 5,0 0 2,0 0-3,0 0-3,0 0-3,0 0-8,53 0-7,-32-5-5,4 4-10,-2 0-5,4-4-1,3 1-8,-2 2 5,0-2-9,-5 2-3,-1 0-2,-3 0-3,-19 2 1,33-5-7,-33 5-3,24 0-3,-24 0 2,18-4-9,-18 4-21,0 0-41,25-1-39,-25 1-58,0 0-82,14-7-124,-14 7-400,7-9-173</inkml:trace>
          <inkml:trace contextRef="#ctx0" brushRef="#br0" timeOffset="36675.0069">1928 109 2134,'0'0'-141,"0"0"21,-2 21 34,2-21 21,0 0 23,0 0 17,0 0 31,0 0 8,0 0 21,0 0 13,0 0 2,0 0 9,0 0 12,0 0-5,0 0 3,0 0-2,0 0 4,0 0-10,0 0-1,0 0-7,0 0-6,0 0-8,0 0-5,0 0-1,0 0-7,30 5 3,-30-5-7,0 0 1,38-8-1,-38 8-3,37-3-5,-16 2 0,2-2 2,-1 1 1,1 0-6,-3 2-1,-20 0-1,31-3-2,-31 3 2,28-2 2,-28 2-4,23 0 0,-23 0 0,0 0 0,25 0-7,-25 0 1,0 0-11,18-2-9,-18 2-14,0 0-7,0 0-19,0 0-21,24 0-29,-24 0-37,0 0-24,0 0-24,0 0-410,0 0 104</inkml:trace>
          <inkml:trace contextRef="#ctx0" brushRef="#br0" timeOffset="37050.973">2021 342 1661,'0'0'-100,"0"0"17,0 0 25,-9 12 13,9-12 13,0 0 21,0 0 8,0 0 11,0 0 9,0 0-1,-6 16 7,6-16 5,0 0 12,0 0 12,0 0 8,0 0 8,0 0-17,33 5 6,-33-5-13,31 2 7,-13-2-5,-18 0-17,42 0 5,-19-2 1,3 4-14,1-4 8,-4 2-3,3 2-3,-4-4-3,1 2-1,-23 0 1,33 0-2,-18-2-5,-15 2 4,27-3-10,-27 3-23,19 0-25,-19 0-56,0 0-44,22-4-37,-22 4-358,0 0 206</inkml:trace>
          <inkml:trace contextRef="#ctx0" brushRef="#br0" timeOffset="39557.9909">4187 170 2127,'0'0'-71,"0"0"30,0 0 25,0 0 13,0 0 14,-20-4-6,20 4 5,0 0 8,0 0 1,0 0 8,0 0 4,0 0 1,0 0 9,0 0 12,0 0-9,0 0 6,0 0 1,0 0 6,0 0-5,0 0-5,0 0-3,-23 0-5,23 0-3,0 0-7,0 0-2,0 0-4,0 0-6,0 0 0,0 0-2,0 0-7,0 0 4,0 0-2,0 0 3,3 35-7,-3-35 6,0 25-3,-1-8-3,1-17-2,-5 30 3,0-13-1,0 1 5,-2 0-3,-3 2 0,2-3-3,-4-1 1,2-1-17,-3 0-22,3-3-25,-3-2-46,-2 2-75,15-12-101,-21 6-402,21-6-31</inkml:trace>
          <inkml:trace contextRef="#ctx0" brushRef="#br0" timeOffset="40257.2092">4473 96 1947,'0'0'-118,"0"0"31,-21 9 21,21-9 22,0 0-7,0 0 11,-17 6 18,17-6-8,0 0-9,0 0 15,0 0-3,-15 9 38,15-9 15,0 0 32,0 0 11,0 0 2,0 0 13,0 0 1,0 0 0,0 0 6,0 0 4,0 0 2,0 0-8,0 0-5,0 0-2,0 0-5,0 0-3,0 0-9,0 0-4,0 0-6,0 0-7,0 0-2,0 0-7,0 0-6,0 0-6,56-2-1,-56 2-4,33 0 0,-11-2-3,-1 2-1,-21 0-2,42 0 2,-17 0-3,-2-3-3,0 3-5,-23 0 2,41 0-1,-19-2 1,-1 0 1,-21 2-3,38 0 1,-18-1-1,-2-1 0,-18 2-1,35-2 4,-20-1-4,-15 3 0,28-4-2,-28 4-2,25-1 3,-25 1-4,20-3-1,-20 3 4,0 0-4,23-1-5,-23 1 3,0 0-4,0 0 7,23-3-2,-23 3-5,0 0 1,0 0 0,0 0-1,20 0 0,-20 0 6,0 0-1,0 0-1,0 0 5,0 0-2,0 0 0,0 0-3,0 0-29,21-2-25,-21 2-59,0 0-62,0 0-70,0 0-516,0 0-180</inkml:trace>
          <inkml:trace contextRef="#ctx0" brushRef="#br0" timeOffset="41413.9493">5192-416 2215,'0'0'-125,"0"0"42,0 0 20,0 0 39,-23-2-4,23 2 14,0 0-9,0 0-3,0 0 9,0 0 8,0 0-7,0 0 14,0 0 2,0 0 12,0 0-6,0 0-10,0 0 2,0 0 7,0 0 4,0 0-5,0 0 4,42-22 1,-42 22-6,0 0-3,0 0-5,26 0 2,-26 0 0,0 0 8,0 0-14,28 7 1,-28-7-2,13 10 5,-13-10 4,12 9-4,-12-9 2,12 14-1,-12-14-11,9 12 9,-9-12-6,5 14 13,-5-14-10,0 0-1,7 21 10,-7-21-3,5 18-5,-5-18-6,0 20 4,0-20 11,2 20-11,-2-20 11,-2 20-7,2-20 5,0 26-4,0-26-6,-3 26 14,3-26-9,0 26-1,0-26 10,0 23-3,0-23-2,0 27-1,0-27 2,3 24 7,-3-24-6,3 20 1,-3-20-2,5 23 10,-1-13-3,-4-10-9,10 23 20,-6-12-5,-4-11 0,15 18-7,-10-9 4,-5-9-5,15 16 2,-15-16 0,17 14 11,-9-6 32,-8-8 0,22 8 2,-11-4-1,-11-4-2,23 5-9,-23-5 2,25 3 1,-25-3-5,27-2-2,-27 2-2,21-2-2,-21 2-6,20-7 3,-20 7 13,18-5-1,-18 5 2,15-8 7,-15 8-6,0 0 0,13-7-2,-13 7-7,0 0-3,0 0-8,15-6 4,-15 6-5,0 0-9,0 0-5,0 0-3,0 0 0,0 0-1,0 0-3,0 0 3,0 0 0,0 0-7,0 0 2,0 0 2,0 0-5,0 0 7,0 0-7,0 0 0,0 0-1,0 0 4,0 0-2,-48 22-1,48-22 1,0 0 0,-13 15-1,13-15-2,-12 15-1,12-15 7,-10 13-1,10-13-7,-10 18 5,10-18 6,-8 16 0,8-16 1,-8 19-12,8-19 8,-7 21 5,7-21-2,-5 25-2,4-15 5,1-10-2,-5 29-4,3-13 3,2-16-3,-2 26 6,2-7-4,0-19-2,2 30 3,-2-13-1,0-17 0,5 28 5,-5-13-5,0-15 5,2 27-3,-2-27-1,3 22-3,-3-22 0,0 21 0,0-21 3,2 19 1,-2-19-2,0 18-5,0-18 8,0 0-4,0 24-1,0-24 1,0 0 4,-2 23-7,2-23 6,-5 15-3,5-15 3,0 0-3,-8 21 2,8-21-1,-7 13 3,7-13 1,-8 12-3,8-12-4,0 0 0,-13 15 1,13-15 1,-12 8-1,12-8 4,0 0 5,0 0-10,-20 5-20,20-5-51,0 0-70,0 0-111,0 0-458,-16-28-84</inkml:trace>
          <inkml:trace contextRef="#ctx0" brushRef="#br0" timeOffset="38184.4035">2824-221 1466,'-21'-4'-94,"21"4"33,0 0 11,-17-5 33,17 5 3,0 0 14,0 0 3,0 0-6,-21-4 6,21 4 15,0 0-17,0 0 3,0 0 1,0 0 4,0 0-5,0 0-6,-22 0-5,22 0 7,0 0-4,0 0 5,0 0-4,-18 11 1,18-11-3,0 0-1,-15 16-6,15-16 4,-8 12 10,8-12 1,-10 13-3,10-13 7,-8 13-14,8-13 14,0 0-4,-10 18 5,10-18-6,0 0-2,-3 12 5,3-12 6,0 0 0,0 0-9,0 0 13,-5 17-10,5-17 3,0 0 1,0 0 3,0 0 0,0 0-8,14 21-3,-14-21 12,12 9 0,-12-9 0,0 0-10,15 15-5,-15-15 2,11 9 3,-11-9 1,14 12 2,-14-12 2,10 16-6,-10-16-4,10 15 0,-10-15 15,6 14-2,-6-14-8,8 17 2,-8-17-10,5 18 4,-5-18 4,4 13-14,-4-13 19,0 0-13,3 22 0,-3-22 15,0 0-7,-5 24-8,5-24 7,0 0-2,-5 21 6,5-21-11,-7 12 12,7-12-10,0 0 6,-11 14 6,11-14 7,0 0 20,-13 12 16,13-12-3,0 0 14,-17 9-2,17-9 5,0 0-3,-16 2 2,16-2-1,0 0-6,0 0 5,0 0-6,0 0-5,-33-9-5,33 9-3,0 0 0,-17-14-7,17 14 2,-7-12-12,7 12 2,0 0-10,-6-19 7,6 19-10,0 0 3,-5-18-3,5 18-2,0 0-7,-2-17-1,2 17 5,0 0-7,0 0 4,0 0-4,0 0-8,0 0-1,12-21 3,-12 21-3,0 0-3,0 0 3,0 0 0,0 0-6,0 0 6,0 0 2,31 34-5,-31-34 0,10 19-4,-10-19 5,5 15 2,-5-15-7,3 19 9,-3-19-10,2 18 6,-2-18-1,3 18-3,-3-18 2,2 20 2,-2-20 2,2 24-5,-2-24 2,1 21 1,-1-21 9,0 26-8,0-26-3,0 24 9,0-24-9,4 23 7,-3-9 0,-1-14-2,2 24 3,1-10 0,-3-14 3,7 26 2,-2-12 3,0 0-4,-5-14 2,13 26-2,-6-13 8,2-1-10,3 0 7,1-1 2,-1 0 6,-1-2-2,-11-9-1,25 14-4,-12-8 5,-13-6 2,25 6-25,-25-6-29,23 5-38,-23-5-50,20-3-35,-20 3-44,18-2-386,-18 2 118</inkml:trace>
          <inkml:trace contextRef="#ctx0" brushRef="#br0" timeOffset="38929.658">3102 123 1634,'0'0'-101,"-13"7"24,13-7 18,0 0 21,0 0-4,0 0 29,0 0 17,0 0 4,-13 6 5,13-6 12,0 0-2,0 0 9,0 0 9,0 0-3,0 0 4,0 0 8,0 0-4,0 0 11,0 0-15,0 0 15,0 0-1,-15 8-10,15-8 7,0 0 3,0 0 8,0 0-2,0 0-4,0 0 4,0 0-2,0 0-5,0 0-7,0 0-5,0 0 5,0 0-9,0 0 1,0 0-10,0 0 4,0 0-3,53 2-1,-53-2-8,38 2 1,-17 1 2,2-1-6,2-1 1,0 1-6,1 0-1,-4 0 1,3-2 0,-4 0-2,1 3-4,-22-3-2,36 0 2,-21 0 1,-15 0-5,31 0 6,-31 0 4,24 0 11,-24 0-5,19 0 1,-19 0-6,0 0 3,22 0-6,-22 0 0,0 0 3,0 0-9,25-3 5,-25 3-3,0 0-3,0 0 2,0 0 3,23 3-9,-23-3 5,0 0-2,0 0 1,0 0 3,0 0 1,0 0-9,0 0 1,21-3 3,-21 3 2,0 0-4,0 0-2,0 0-1,0 0-21,0 0-23,0 0-34,0 0-52,0 0-72,0 0-76,0 0-441,9-14-101</inkml:trace>
        </inkml:traceGroup>
        <inkml:traceGroup>
          <inkml:annotationXML>
            <emma:emma xmlns:emma="http://www.w3.org/2003/04/emma" version="1.0">
              <emma:interpretation id="{F90D3E2B-C667-41C3-A66D-6482BBD49405}" emma:medium="tactile" emma:mode="ink">
                <msink:context xmlns:msink="http://schemas.microsoft.com/ink/2010/main" type="inkWord" rotatedBoundingBox="14628,18170 15331,17870 15537,18354 14833,18654"/>
              </emma:interpretation>
              <emma:one-of disjunction-type="recognition" id="oneOf1">
                <emma:interpretation id="interp5" emma:lang="en-US" emma:confidence="0.5">
                  <emma:literal>V</emma:literal>
                </emma:interpretation>
                <emma:interpretation id="interp6" emma:lang="en-US" emma:confidence="0">
                  <emma:literal>v</emma:literal>
                </emma:interpretation>
                <emma:interpretation id="interp7" emma:lang="en-US" emma:confidence="0">
                  <emma:literal>W</emma:literal>
                </emma:interpretation>
                <emma:interpretation id="interp8" emma:lang="en-US" emma:confidence="0">
                  <emma:literal>G</emma:literal>
                </emma:interpretation>
                <emma:interpretation id="interp9" emma:lang="en-US" emma:confidence="0">
                  <emma:literal>U</emma:literal>
                </emma:interpretation>
              </emma:one-of>
            </emma:emma>
          </inkml:annotationXML>
          <inkml:trace contextRef="#ctx0" brushRef="#br1" timeOffset="81171.3695">7212-52 1629,'0'0'-126,"-14"8"19,14-8 15,0 0 16,0 0 13,0 0 20,0 0 10,0 0 6,0 0 14,0 0 11,0 0 26,-16 7-13,16-7 8,0 0 7,0 0 1,0 0 24,0 0-7,0 0 2,0 0 5,0 0-12,0 0 5,0 0-9,0 0-2,0 0-6,0 0-9,0 0 3,0 0 2,0 0-11,0 0 8,-17 4-14,17-4 7,0 0-9,0 0-4,0 0 19,0 0-12,0 0-2,-21 0 12,21 0 4,0 0 14,0 0-11,0 0 4,0 0 8,0 0-3,0 0 4,0 0-6,0 0 7,0 0 5,0 0 3,0 0 5,0 0 12,0 0 3,0 0 3,0 0 2,0 0-7,0 0-4,0 0-5,0 0-10,0 0-7,0 0-4,0 0-2,0 0-6,59-19-3,-42 15-4,-17 4-1,31-5-2,-17 2-1,-14 3-3,23-4 2,-23 4-2,21-2-3,-21 2-1,0 0-2,22-5 3,-22 5-1,0 0-2,18-2 2,-18 2-4,0 0 1,20-5 0,-20 5-3,0 0 6,0 0-8,0 0 2,0 0-6,18-5 8,-18 5-6,0 0 2,0 0-7,0 0 4,0 0-1,0 0-2,0 0 0,0 0 1,0 0 2,0 0-4,0 0 6,0 0 1,0 0-4,0 0 0,0 0-2,0 0 7,0 0-2,0 0-7,0 0-18,0 0-31,0 0-41,0 0-69,0 0-70,0 0-455,-58-4-47</inkml:trace>
          <inkml:trace contextRef="#ctx0" brushRef="#br1" timeOffset="79403.2201">7306-64 2178,'0'0'-137,"0"0"38,-5-20 35,5 20 41,0 0 18,0 0 21,0 0 0,0 0 2,0 0-3,0 0 8,0 0 5,0 0 4,0 0-18,0 0 9,0 0-1,0 0-8,0 0-3,0 0 1,0 0-2,0 0-4,0 0 3,0 0-11,0 0 1,0 0 9,0 0-1,0 0-11,0 0 3,0 0-3,0 0 4,0 0 7,0 0-5,0 0-2,-27 32-1,27-32-3,-1 19 9,1-19-5,-2 24 2,2-24 6,3 28 0,-1-11-8,1 2 0,2-1 7,-1 2 5,-1-2-6,4 1 7,3 4-9,-4 0 6,4-2 5,0-1-9,5-1 9,0 0-1,3-3 11,-2-2 29,1 2-8,1-4 3,-1-1 5,-1-3 1,1-1 5,-1 2 13,1-4 0,-17-5 8,26 5 8,-26-5 7,27 0-2,-27 0-11,26-16-1,-14 6-8,1-9-10,-3-2-5,0-2-4,-3-9-9,2-2-8,0-3-4,-1 1-3,-1-5-4,-2 4 2,0 0-9,-1 8 0,-2-1-1,0 4-1,-1 4 2,3 3-5,-3 1-3,-1 18 1,4-28-9,-4 28-3,0-18-2,0 18-3,0 0-2,0-20 1,0 20-2,0 0 2,0 0 1,0 0 0,0 0 0,0 0 1,0 0-4,0 0 5,0 0 1,0 0-4,0 0-8,0 0-22,0 0-46,0 0-67,0 0-137,0 0-197,0 0-332,0 0-272</inkml:trace>
          <inkml:trace contextRef="#ctx0" brushRef="#br1" timeOffset="80257.7012">7698-116 2351,'0'0'-174,"0"0"30,0 0 26,0 0 14,0 0 36,0 0 9,0 0 21,0 0 13,0 0 8,8-35 11,-8 35-2,0 0 8,0 0 13,0 0 1,0 0 10,0 0 1,0 0 10,0 0 7,0 0 6,0 0-1,0 0 2,0 0 5,0 0 4,0 0 3,0 0 2,0 0 4,0 0-4,0 0-8,0 0-8,0 0-4,0 0-1,20-13 1,-20 13-8,21-3-7,-21 3 3,29-2-7,-11 2-3,-18 0-1,29 0-2,-29 0-2,29 0-4,-29 0 2,19 0-2,-19 0-4,0 0-1,24 0-1,-24 0 3,0 0-3,0 0-1,21-2-11,-21 2-11,0 0-12,0 0 2,0 0-34,0 0-28,0 0-54,0 0-52,0 0-56,0 0-345,0 0 117</inkml:trace>
        </inkml:traceGroup>
        <inkml:traceGroup>
          <inkml:annotationXML>
            <emma:emma xmlns:emma="http://www.w3.org/2003/04/emma" version="1.0">
              <emma:interpretation id="{1936B8CC-371C-46BD-837F-07A647263E9E}" emma:medium="tactile" emma:mode="ink">
                <msink:context xmlns:msink="http://schemas.microsoft.com/ink/2010/main" type="inkWord" rotatedBoundingBox="15897,17699 17265,17663 17291,18681 15924,18717"/>
              </emma:interpretation>
              <emma:one-of disjunction-type="recognition" id="oneOf2">
                <emma:interpretation id="interp10" emma:lang="en-US" emma:confidence="0.5">
                  <emma:literal>we*</emma:literal>
                </emma:interpretation>
                <emma:interpretation id="interp11" emma:lang="en-US" emma:confidence="0">
                  <emma:literal>We*</emma:literal>
                </emma:interpretation>
                <emma:interpretation id="interp12" emma:lang="en-US" emma:confidence="0">
                  <emma:literal>wo*</emma:literal>
                </emma:interpretation>
                <emma:interpretation id="interp13" emma:lang="en-US" emma:confidence="0">
                  <emma:literal>wiz*</emma:literal>
                </emma:interpretation>
                <emma:interpretation id="interp14" emma:lang="en-US" emma:confidence="0">
                  <emma:literal>WZ*</emma:literal>
                </emma:interpretation>
              </emma:one-of>
            </emma:emma>
          </inkml:annotationXML>
          <inkml:trace contextRef="#ctx0" brushRef="#br0" timeOffset="7831.9925">8470-303 2257,'0'0'-108,"0"0"42,-15-13 34,15 13 14,0 0 3,0 0 17,-11-13 2,11 13-10,0 0-7,0 0 10,0 0-4,0 0-2,-17-7-4,17 7 4,0 0-5,0 0-5,0 0 13,0 0-6,0 0 3,0 0 2,0 0 7,0 0-12,-8 41 0,8-41 6,6 30 8,-1-7-10,2 3 20,1 5-7,4 3-4,4 12-1,1-4 6,-4-4 0,-1-10 3,1-5-6,-3 0 9,1-3-1,1-2 1,-2-4 7,2 1 25,-1-4 28,4-2 13,-3-3 0,-12-6 0,26 4-6,-26-4-7,30-10-10,-12 1-5,0-5-5,-1-2-8,-1 2-1,1-4-8,-1-6 0,-1 7-2,-3-2-9,-1 0-1,-2 5-2,-3-2 1,-6 16 0,12-24 8,-7 12-1,-5 12 5,6-15 1,-6 15-2,0 0-5,7-20-7,-7 20-6,0 0-2,3-14-7,-3 14-1,0 0 4,0 0-6,0 0 3,0 0 0,0 0-1,23 45 3,-11-25 2,3 7-5,0 1 1,3-1 4,0 0-2,-3-7-3,-2-1 4,-3-4 3,0-5 5,0 4 20,2-10 8,-12-4 11,19 3-3,-19-3 2,0 0-6,34-26-6,-25 7-6,6-2-4,-5-5 0,3-5-10,-1 2-1,0-1-4,-1 2-6,-4 4-2,-1-1-2,-1 3-3,-1 6-1,-3 1-2,-1 15-6,7-25 2,-7 25-18,5-23-21,-5 23-22,0 0-18,0 0-4,0 0-27,0 0-33,0 0-53,0 0-49,0 0-62,0 0-452,0 0-174</inkml:trace>
          <inkml:trace contextRef="#ctx0" brushRef="#br0" timeOffset="8392.8484">9312 81 2171,'0'0'-163,"0"20"28,0-20 11,0 0 29,0 0 30,-2 19 9,2-19 36,0 0 18,0 0 52,0 0 38,0 0 21,0 0 24,0 0 0,0 0-20,0 0-3,0 0-11,0 0-8,0 0-8,0 0-5,0 0-8,0 0-5,23-51-7,-16 39-7,0 0-7,2 0-5,-9 12-2,15-21-10,-5 12 0,-10 9-9,13-14-3,-13 14-4,15-5-11,-15 5-13,0 0-15,28 17 1,-19-5-14,-1 6-5,-1 4-2,-4 3 2,-1 5 12,-4 1-3,-3 3 2,-2-2 5,-1 0 1,1-5-2,-4-2 25,3-1 26,-2-5 9,1 2 6,1-7 7,2 1 11,-4-1 1,10-14 3,-9 21 1,9-21 1,-6 16-4,6-16 1,-5 14-10,5-14 3,0 0 6,-7 14-7,7-14 1,0 0-5,0 0-3,0 0-3,-3 19 3,3-19-7,0 0 1,0 0-5,0 0-3,28 7-2,-28-7-2,31 2-2,-14-2-10,-17 0-27,40-4-29,-21 3-37,3-3-29,-2 0-59,0-4-70,-1-3-81,0 1-491,1-4-273</inkml:trace>
          <inkml:trace contextRef="#ctx0" brushRef="#br0" timeOffset="8734.0305">9447-393 2478,'-16'-14'-65,"16"14"59,-7-9 24,7 9 20,0 0 8,0 0 5,-10-17-9,10 17-4,0 0-6,0 0-6,0 0-4,0 0-4,0 0-1,0 0-1,0 0-5,33-7 2,-33 7 0,32 15 0,-12-6-5,-1 5 1,3 0 0,-1 7 1,3-2-31,0 0-35,0 2-47,-3-2-32,-3-1-37,-1-5-31,-4-1-454,0-1 9</inkml:trace>
          <inkml:trace contextRef="#ctx0" brushRef="#br0" timeOffset="9477.9867">9507-347 1064,'0'0'90,"-33"2"34,33-2 34,-20 2 17,20-2-2,0 0-13,-21 0-21,21 0-16,0 0-17,0 0-7,0 0-11,0 0-15,0 0-5,0 0-9,0 0-1,0 0-8,0 0-1,0 0-4,0 0-4,0 0-2,62 9-19,-39-9-30,1 0-32,5-1-43,1-3-64,2 1-67,4-6-96,0 1-351,4 0 1</inkml:trace>
          <inkml:trace contextRef="#ctx0" brushRef="#br0" timeOffset="9000.0022">9783-468 1895,'0'0'-77,"0"0"13,0 0 11,-18-7-1,18 7 5,0 0 9,0 0 26,0 0 0,-36 19 0,22-10 0,1 2 12,1 3-6,-4 1 0,1 4 5,2 2 6,-2-1 4,2-2-6,-2 3 1,2-4-2,1 3 16,0-3-13,4-3 9,-3-2 4,4 2-51,7-14-15,-15 17-26,15-17-63,-16 7-257,16-7 120</inkml:trace>
          <inkml:trace contextRef="#ctx0" brushRef="#br0" timeOffset="9242.0204">9601-535 1092,'0'0'-11,"0"0"19,0 0 25,0 0-3,0 0 0,0 0-4,0 0-14,0 0-1,0 0 9,0 0-12,0 0 5,0 0-15,0 0 20,0 0-2,0 0-3,0 0-13,-31 39 12,31-39-3,-4 32-6,4-15-1,0 5 0,-1-1 7,2 1 7,-1-2-4,2 3-3,0 0-26,-2-2-36,0-1-29,1-1-50,-1-19-223,4 23 108</inkml:trace>
        </inkml:traceGroup>
        <inkml:traceGroup>
          <inkml:annotationXML>
            <emma:emma xmlns:emma="http://www.w3.org/2003/04/emma" version="1.0">
              <emma:interpretation id="{905E2D40-7A4A-40F9-B29E-4853342253CC}" emma:medium="tactile" emma:mode="ink">
                <msink:context xmlns:msink="http://schemas.microsoft.com/ink/2010/main" type="inkWord" rotatedBoundingBox="17803,17989 18075,17981 18084,18294 17811,18301"/>
              </emma:interpretation>
              <emma:one-of disjunction-type="recognition" id="oneOf3">
                <emma:interpretation id="interp15" emma:lang="en-US" emma:confidence="0.5">
                  <emma:literal>=</emma:literal>
                </emma:interpretation>
                <emma:interpretation id="interp16" emma:lang="en-US" emma:confidence="0">
                  <emma:literal>_</emma:literal>
                </emma:interpretation>
                <emma:interpretation id="interp17" emma:lang="en-US" emma:confidence="0">
                  <emma:literal>i</emma:literal>
                </emma:interpretation>
                <emma:interpretation id="interp18" emma:lang="en-US" emma:confidence="0">
                  <emma:literal>-</emma:literal>
                </emma:interpretation>
                <emma:interpretation id="interp1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10149.7286">10347 66 1906,'-8'10'-82,"8"-10"49,0 0 29,-12 8 31,12-8 12,0 0 11,0 0 19,0 0 15,0 0 14,0 0 2,0 0-7,0 0-11,0 0-4,33 12-7,-33-12-14,35 0 1,-15 0-7,5 0-33,6-1-74,-5-1-82,6-2-116,-2 0-443,11 2-58</inkml:trace>
          <inkml:trace contextRef="#ctx0" brushRef="#br0" timeOffset="9898.3992">10420-193 1937,'0'0'-46,"0"0"24,-17 6 37,17-6 30,0 0 25,0 0 10,0 0 1,-23 2-8,23-2-6,0 0-2,0 0-6,0 0 0,0 0-2,0 0-9,0 0-6,0 0 0,0 0-5,0 0-6,0 0 0,0 0-5,0 0-2,0 0-1,0 0-5,68-12-23,-45 7-39,-3 5-31,0-4-53,0-1-48,-20 5-54,39-5-438,-21 0-6</inkml:trace>
        </inkml:traceGroup>
        <inkml:traceGroup>
          <inkml:annotationXML>
            <emma:emma xmlns:emma="http://www.w3.org/2003/04/emma" version="1.0">
              <emma:interpretation id="{1210EBA1-11B1-4AC9-B261-370C10934B54}" emma:medium="tactile" emma:mode="ink">
                <msink:context xmlns:msink="http://schemas.microsoft.com/ink/2010/main" type="inkWord" rotatedBoundingBox="18297,17488 19981,17443 20008,18471 18324,18515"/>
              </emma:interpretation>
              <emma:one-of disjunction-type="recognition" id="oneOf4">
                <emma:interpretation id="interp20" emma:lang="en-US" emma:confidence="0.5">
                  <emma:literal>I'</emma:literal>
                </emma:interpretation>
                <emma:interpretation id="interp21" emma:lang="en-US" emma:confidence="0">
                  <emma:literal>Is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I's</emma:literal>
                </emma:interpretation>
                <emma:interpretation id="interp24" emma:lang="en-US" emma:confidence="0">
                  <emma:literal>FI</emma:literal>
                </emma:interpretation>
              </emma:one-of>
            </emma:emma>
          </inkml:annotationXML>
          <inkml:trace contextRef="#ctx0" brushRef="#br1" timeOffset="24286.8358">11207-117 1270,'-17'4'-85,"17"-4"16,0 0 8,0 0 7,0 0 2,0 0 28,0 0-1,0 0 6,0 0 9,-23 0 1,23 0 1,0 0-4,0 0-1,0 0 13,0 0-8,0 0 2,0 0 3,0 0 1,0 0-5,0 0 0,0 0 2,-18 6-2,18-6 3,0 0 8,0 0 1,0 0 0,0 0 13,0 0-2,0 0 10,0 0 7,0 0-2,0 0 1,0 0 1,0 0 7,0 0-13,0 0-1,0 0-3,0 0-6,0 0 3,0 0 0,0 0-1,0 0-9,0 0 18,0 0-3,0 0-12,0 0 14,0 0 4,0 0 1,0 0 1,0 0 8,0 0-6,0 0-7,0 0-1,0 0-2,0 0-2,0 0 1,0 0 2,0 0-8,0 0 4,0 0-4,0 0-3,0 0-2,0 0 5,0 0-4,0 0 2,0 0-4,0 0-9,0 0 0,0 0 15,0 0-6,0 0 3,0 0 2,0 0 7,0 0 1,61 0-1,-61 0-2,0 0-3,0 0-6,27-4 10,-27 4-7,0 0-4,0 0 1,24 0-1,-24 0-1,0 0-2,24 0 4,-24 0-5,0 0 2,26-2 1,-26 2-3,0 0-4,28-2 6,-28 2 0,20 0-2,-20 0 7,22-1-15,-22 1-1,21-1 2,-21 1 2,25 0-7,-25 0 11,21-5-14,-21 5 4,0 0 6,30 0-5,-30 0 7,20-1-8,-20 1 0,21 0 7,-21 0 0,22 0-5,-22 0 4,0 0 8,33-1-8,-33 1-6,23 0 13,-23 0-8,20 0-1,-20 0 9,0 0-12,26 0-3,-26 0 17,0 0-13,24 0 2,-24 0-1,0 0 6,24 1-2,-24-1-6,0 0-1,25 1-3,-25-1 6,20 0 11,-20 0-9,23 5-2,-23-5-6,27 1 12,-27-1-8,25 1 7,-25-1-24,24 2 26,-24-2-8,23 0 8,-23 0-3,20 0 2,-20 0-8,0 0 2,30 0 3,-30 0-6,18 0 9,-18 0-2,0 0-7,27 0 9,-27 0-2,0 0 0,23 0-1,-23 0-4,0 0-1,0 0-2,23 0 3,-23 0 4,0 0-1,0 0-2,20 2 3,-20-2-10,0 0 2,0 0 9,0 0-7,0 0 9,0 0 5,0 0-13,23 0 2,-23 0-5,0 0 8,0 0-9,0 0 3,0 0 2,0 0 2,0 0 1,0 0-4,0 0 2,0 0 0,0 0-3,0 0 1,0 0 10,0 0-5,0 0-6,0 0 6,22 0 0,-22 0-3,0 0 5,0 0-2,0 0-2,0 0-1,23-2 3,-23 2 3,0 0 4,0 0-9,0 0 21,0 0 16,0 0-6,0 0 1,20-2-6,-20 2 3,0 0-8,0 0 3,0 0-7,0 0 2,0 0-4,0 0 0,0 0 5,0 0-9,0 0-4,0 0 0,0 0 0,0 0-4,0 0 11,0 0-9,0 0-1,0 0 3,0 0-2,0 0-1,0 0-3,0 0-25,0 0-25,0 0-36,0 0-17,0 0-23,0 0-50,0 0-46,0 0-361,0 0 137</inkml:trace>
          <inkml:trace contextRef="#ctx0" brushRef="#br1" timeOffset="23178.9854">11207-117 1506,'0'0'-472</inkml:trace>
          <inkml:trace contextRef="#ctx0" brushRef="#br1" timeOffset="23168.0131">11207-117 1814,'0'0'-562</inkml:trace>
          <inkml:trace contextRef="#ctx0" brushRef="#br1" timeOffset="25100.0009">12502-75 1643,'0'0'-63,"0"0"36,0 0 18,0 0 12,0 0 23,0 0 16,0 0 7,0 0 12,-10-17 5,10 17 16,0 0 4,0 0-2,0 0 4,0 0-3,0 0-1,0 0-7,0 0 2,0 0-5,0 0-5,0 0-8,0 0-7,-3-16-2,3 16-12,0 0-1,0 0-4,0 0-7,0 0-1,0 0 0,0 0-7,0 0-3,0 0 0,0 0-7,0 0-4,8-21 2,-8 21 0,0 0-4,0 0-1,0 0 5,0 0-16,0 0 7,0 0-3,0 0 6,0 0-1,0 0-4,0 0 3,0 0-5,0 0-1,0 0 0,18 49-1,-18-49 2,-2 19-4,2-19 3,-5 24 3,5-24-2,-10 23 6,4-11-7,-1 2 5,-1-2-2,0 1 6,-4-1-7,2-2 3,10-10 2,-18 19 2,10-10-3,8-9 1,-15 17-1,15-17 1,-13 12 7,13-12-5,-10 9 6,10-9 0,0 0 0,-9 11 0,9-11-16,0 0-28,0 0-34,0 0-54,0 0-64,0 0-70,0 0-453,0 0-80</inkml:trace>
          <inkml:trace contextRef="#ctx0" brushRef="#br0" timeOffset="30904.746">11113-714 1356,'0'0'-78,"0"0"23,0 0 25,0 0 14,0 0 1,0 0 7,0 0 5,0 0 6,0 0-8,0 0 12,0 0-4,0 0 7,0 0-15,0 0 3,0 0-3,0 0 4,-20-8 1,20 8-5,0 0 0,0 0 1,0 0-2,0 0 2,-27 3-7,27-3-1,0 0 9,0 0-7,-31 4-4,31-4 3,-18 4 6,18-4-4,-20 6 2,20-6 1,-20 9-4,20-9-4,-16 7 9,16-7 5,-15 10-12,15-10 22,-10 8-15,10-8 7,0 0-6,-15 12 4,15-12-1,0 0 6,-8 14-7,8-14 4,0 0-2,0 0 0,-2 21 7,2-21-7,0 0 0,0 0 1,8 24-2,-8-24 4,0 0 0,12 17 6,-12-17-9,8 14-4,-8-14 13,10 14-9,-10-14-7,12 13 9,-12-13-9,9 13 17,-9-13-8,10 12-4,-10-12-1,12 12-2,-12-12-4,8 10 8,-8-10 7,10 19-11,-10-19 5,8 15 14,-8-15-16,9 17-1,-9-17 3,6 20-5,-6-20 0,5 17 5,-5-17 1,7 17-4,-7-17 10,5 16-7,-5-16 3,0 0 4,5 19-2,-5-19-5,0 0 2,0 19-7,0-19 3,0 0 2,0 17 0,0-17 3,0 0-1,0 0 0,-4 27-7,4-27 6,-8 12-1,8-12 5,0 0-1,-10 19-6,10-19 4,-10 12 4,10-12 4,-8 14-3,8-14-5,-15 11 6,15-11-3,-10 10-3,10-10 0,-13 10 1,13-10 4,0 0 1,-15 10 17,15-10 15,0 0 14,-11 9 23,11-9 3,0 0 2,0 0 8,0 0-7,0 0 1,-24 2-9,24-2-6,0 0-6,0 0-3,0 0-9,-28-5-2,28 5-1,0 0-8,-18-7-1,18 7-1,0 0 4,-13-9-9,13 9 13,0 0 6,0 0-8,-17-10 3,17 10 2,0 0-11,-10-11 3,10 11-7,0 0-1,-8-12-3,8 12-2,0 0-5,0 0 1,-6-19-3,6 19-3,0 0 0,0 0-4,0 0 0,-2-19-3,2 19-6,0 0 6,0 0-5,0 0 0,13-20-3,-13 20 0,0 0-6,13-6-4,-13 6 4,0 0-5,0 0 3,0 0 2,0 0-4,0 0-1,0 0 2,0 0 5,33 17-13,-33-17 7,0 0 6,12 16-1,-12-16 0,3 14-7,-3-14 7,7 18 2,-7-18 0,8 20 5,-3-10-8,-5-10 1,8 21-1,-3-10 1,-5-11 0,7 27-1,-4-15 3,-3-12-2,7 24 1,-5-9-1,1-3-6,-3-12 5,3 23 3,-3-8 0,2-3-1,-2-12 0,3 27-3,-3-15 4,0-12-4,2 24 7,-1-12-6,-1-12 7,2 25-3,0-14-1,-2-11-4,1 19 6,-1-19-4,2 20-5,-2-20 5,2 19 0,-2-19 2,0 16 2,0-16-6,3 16 6,-3-16 0,0 18-4,0-18 0,2 13-3,-2-13 4,3 15 4,-3-15-7,3 16 8,-3-16-6,0 0 6,5 16 0,-5-16 0,5 12-2,-5-12 0,0 0-1,10 14 2,-10-14 4,10 12-3,-10-12 3,13 6-6,-13-6 4,17 4-1,-17-4 5,18 4-3,-18-4 2,20 0-3,-20 0 0,20 0 2,-20 0 5,16 0 2,-16 0-3,0 0 2,22 2 1,-22-2-7,0 0-1,0 0-6,18 0 8,-18 0-3,0 0-4,0 0-20,0 0-29,15 5-32,-15-5-47,0 0-46,0 0-59,0 0-461,0 0-56</inkml:trace>
        </inkml:traceGroup>
        <inkml:traceGroup>
          <inkml:annotationXML>
            <emma:emma xmlns:emma="http://www.w3.org/2003/04/emma" version="1.0">
              <emma:interpretation id="{15EBC1DE-C1B6-4BE4-ACA5-A5265CC01F9B}" emma:medium="tactile" emma:mode="ink">
                <msink:context xmlns:msink="http://schemas.microsoft.com/ink/2010/main" type="inkWord" rotatedBoundingBox="20327,17370 21723,17333 21757,18621 20361,18658"/>
              </emma:interpretation>
              <emma:one-of disjunction-type="recognition" id="oneOf5">
                <emma:interpretation id="interp25" emma:lang="en-US" emma:confidence="0.5">
                  <emma:literal>a</emma:literal>
                </emma:interpretation>
                <emma:interpretation id="interp26" emma:lang="en-US" emma:confidence="0">
                  <emma:literal>g</emma:literal>
                </emma:interpretation>
                <emma:interpretation id="interp27" emma:lang="en-US" emma:confidence="0">
                  <emma:literal>£</emma:literal>
                </emma:interpretation>
                <emma:interpretation id="interp28" emma:lang="en-US" emma:confidence="0">
                  <emma:literal>%</emma:literal>
                </emma:interpretation>
                <emma:interpretation id="interp29" emma:lang="en-US" emma:confidence="0">
                  <emma:literal>3</emma:literal>
                </emma:interpretation>
              </emma:one-of>
            </emma:emma>
          </inkml:annotationXML>
          <inkml:trace contextRef="#ctx0" brushRef="#br0" timeOffset="32601.3578">13552-726 1944,'6'-16'-160,"-6"16"31,0 0 16,0 0 22,0 0 23,9-15 22,-9 15 2,0 0 28,0 0 9,8-12-4,-8 12 11,0 0 6,0 0 20,12-14 0,-12 14-3,0 0 6,10-13-4,-10 13 2,0 0 5,13-11-10,-13 11 0,10-11-5,-10 11-12,0 0 1,16-10 5,-16 10 3,17-8-8,-17 8-9,11-7 8,-11 7-2,15-6-9,-15 6 7,18-3-13,-18 3 10,0 0-4,25-3 5,-25 3 5,0 0-13,20-1-4,-20 1 6,0 0-3,0 0 4,26 1 6,-26-1-2,0 0 4,19 6-5,-19-6 1,13 13 5,-13-13 7,15 15-15,-7-6-1,-8-9 4,17 19-3,-11-7-4,1 0 12,-7-12-4,13 22-6,-8-13 10,-5-9 1,12 23-6,-7-13-4,-5-10 1,8 20-3,-8-20 7,8 21-15,-8-21 14,2 22-1,1-10 0,-3-12 1,3 25-3,-1-10 9,-2-15 0,5 28-5,-5-14-1,0-14 2,3 25 0,-3-10-1,0-15-7,4 23 6,-1-11 4,-3-12-4,3 24 5,-3-24 4,7 24-7,-2-15 4,-5-9-8,3 22 8,-3-22-4,5 23-1,-5-23 2,5 20 6,-5-20 1,5 22-8,-5-22 3,7 21-2,-7-21 3,5 16-1,-5-16 1,9 12-5,-9-12 7,10 16 2,-10-16 17,15 13 17,-15-13-4,18 11-6,-18-11 2,22 7 9,-12-2-11,-10-5 1,25 3-5,-25-3 5,31 0 2,-31 0-12,25-5 36,-25 5 7,28-6 15,-16 2 7,-12 4-1,21-11-4,-21 11-7,17-10-6,-17 10-8,15-14-8,-15 14-2,8-12-5,-8 12-7,6-14-5,-6 14 0,0 0-7,7-18-2,-7 18-7,0 0 0,0 0-5,0-23-1,0 23-3,0 0-4,0 0 2,0 0-6,0 0 4,-12-21-4,12 21 1,0 0-3,0 0-5,-16-6-1,16 6 0,0 0-2,0 0 6,0 0 0,-28 3 2,28-3-3,0 0 0,0 0 3,-20 19-1,20-19-5,-13 13 2,13-13 2,-12 21 0,4-9 4,3 0-2,5-12 0,-12 28-2,6-13 4,4 3-5,-3-4-2,0 3 3,0-1 5,2 3-3,3-19 5,-3 35-9,1-19 2,2-16 0,-5 34 6,5-21-4,0-13 1,-3 31 1,3-12-4,0-2 6,0 1 3,3-2-4,-3 4 1,0-1-1,2 1-3,-1-5 6,1 4-7,0-1 6,-2-3-4,3 1 3,-3 1-6,0-17 6,2 26-2,-1-12-2,1-3 5,-2-11-4,3 22-2,-3-10 2,0-12 1,0 20-4,0-20 4,0 17-3,0-17 6,0 19 1,0-19-8,-5 16 2,5-16 1,-3 14-3,3-14 3,-7 17 1,7-17 1,-13 13-6,8-5 6,5-8-1,-16 10 0,4-6 1,12-4 1,-22 6 1,8-6 3,14 0 0,-29 0-3,15-6 3,-3 0-27,1-2-42,-3-4-60,3-6-111,-6-4-160,11 1-272,1-3-2</inkml:trace>
          <inkml:trace contextRef="#ctx0" brushRef="#br1" timeOffset="26198.94">12861-169 1979,'0'0'-165,"0"0"17,0 0 17,0 0 6,0 0 13,0 0 16,0 0 8,0 0 19,0 0 20,0 0 14,0 0 16,0 0 10,0 0 11,0 0-7,0 0 22,0 0 5,0 0 5,0 0 0,0 0 10,0 0-1,0 0-8,0 0 17,0 0-2,0 0-16,0 0 3,0 0 2,0 0 8,0 0-6,0 0 11,0 0 12,0 0-1,0 0 9,0 0 0,0 0 6,0 0-2,0 0 3,0 0-12,0 0-6,0 0 1,0 0-10,0 0 3,0 0-1,0 0-11,0 0-3,0 0-3,0 0-3,0 0 0,0 0-5,0 0-4,0 0-3,0 0-1,0 0 4,0 0-2,0 0-4,0 0-2,0 0-5,0 0 6,49 18-9,-49-18 4,25 0-1,-25 0 6,25-3-7,-25 3 7,26-1-6,-26 1-5,25-2 4,-25 2 10,23-2-17,-23 2 7,27 0 7,-27 0-6,25-3-5,-25 3 3,23 0-3,-23 0 6,26 0-10,-26 0 7,27 0 0,-27 0-2,26-1-5,-26 1 7,30 4-3,-17-4 5,-13 0-6,30 0 1,-30 0-12,26 0 14,-26 0 0,25 0-1,-25 0 3,27 4-8,-27-4 4,23 2 7,-23-2-10,21 0 3,-21 0-3,22 2 2,-22-2 2,21 0-2,-21 0 9,22 0-8,-22 0 5,0 0-5,31 3 0,-31-3 4,18 1-4,-18-1 0,0 0-1,25 0 4,-25 0-1,0 0 2,27 2-2,-27-2-4,0 0 1,21 3-2,-21-3-1,0 0 2,23 1 0,-23-1 6,0 0-2,17 2-6,-17-2 8,0 0-10,0 0-3,25 3 5,-25-3 7,0 0-6,21 2 6,-21-2-10,0 0 16,18 3-9,-18-3 4,0 0-5,0 0 2,22 2 6,-22-2-4,0 0-2,18 0 2,-18 0-2,0 0-2,0 0 5,0 0 3,25 0 17,-25 0 4,0 0-6,0 0 6,0 0-10,0 0 3,0 0-8,0 0 5,25 0-1,-25 0 1,0 0-8,0 0-2,0 0-5,0 0 8,0 0-4,0 0-2,0 0 1,0 0 0,0 0-1,0 0-1,0 0 0,0 0-2,0 0-1,0 0-35,0 0-40,0 0-44,0 0-55,0 0-42,0 0-469,0 0-34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6:24.26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A83F343-C543-4F24-8A56-AD0F77AB4869}" emma:medium="tactile" emma:mode="ink">
          <msink:context xmlns:msink="http://schemas.microsoft.com/ink/2010/main" type="inkDrawing" rotatedBoundingBox="14051,16706 19508,16526 19535,17333 14078,17513" semanticType="underline" shapeName="Other">
            <msink:destinationLink direction="with" ref="{569FD420-B12A-47C4-894C-821D9BDE29DB}"/>
          </msink:context>
        </emma:interpretation>
      </emma:emma>
    </inkml:annotationXML>
    <inkml:trace contextRef="#ctx0" brushRef="#br0">92 146 472,'-15'-10'-29,"15"10"12,0 0 13,0 0 0,0 0 16,0 0-5,0 0 2,0 0 1,0 0-3,0 0 0,0 0-12,0 0 7,0 0 1,0 0-4,0 0-12,0 0 1,0 0 3,0 0 0,0 0-6,0 0 0,0 0 2,0 0-4,-33 17 0,33-17-4,-7 15 4,7-15 6,-10 19-4,10-19-1,-8 20 9,1-8-5,7-12 1,-4 23-1,-1-9 1,5-14 5,-4 24 4,4-24-8,0 29 10,0-29-4,2 27-3,0-14 1,3 5 8,-5-18-2,11 28 2,-4-12-4,3 0 13,1-4-5,-1 1 2,3-1 7,1 2-11,-1-4 2,0 1 13,0-1-17,1 1 4,0-3 3,1-3-1,0 2 0,0 1-1,-15-8 12,33 8-13,-18-4 7,2 0-13,1-1 19,-18-3-6,31 4-13,-13-1 6,2-1 1,0 1-1,2-2 0,1-1-3,0 0-3,0 0 6,2 0-4,5 0 9,1 0-9,2-1 5,0 1 12,2-3-15,6 1-4,-1-1 3,-4 2-1,-1-1 0,0 1-2,-2 1 8,0-5-10,-2 5 7,4-3-7,-5 0 1,3 0 6,-2 2-1,-1-3-2,5 2 3,-5 0 4,1-2 3,2 1-1,0 2-2,0-3-4,2 0 21,3-2-21,2 4 6,-2-5-2,1 4-7,-4 2 6,-2 0-1,7-6 0,-7 5 7,0 0-6,-2-2-5,1 1-3,-2-2-3,-1 2 12,1 2-4,-7 1-1,4-2-1,-2 1-3,-1 1-5,0 0 14,2 0-9,0 1 0,-2-1-2,2 2 0,2-2 4,-3 1 0,1 2 9,3-1-11,-1-2 0,0 3 7,-3-1 0,-1-1-5,1-1 0,0 0 1,0 3 3,0-2-10,-1 1 2,3 0 6,-2 1-1,4 1-8,0-3 9,-5 0-3,6 2-2,-2-3-3,0 7 8,0-6 5,-3 2-9,2 1 0,1 0 7,-2 0-6,2 0-2,1 2 2,-3-4 5,0 3-6,-2 0 0,-3-1 0,1-2-2,-1 2 2,-1 0-2,-2 3 0,0-5 1,0 3 2,-1-1-6,-17-4 2,26 9-1,-11-6-5,0 5 11,0-4-13,-15-4 15,28 14-8,-13-7 2,-3 3 9,-1-3-7,3 4-1,-3-1-5,2-2-1,-3 3 5,-10-11 1,18 16 2,-9-8 5,-9-8-8,13 14 9,-13-14-12,10 11 10,-10-11-9,11 12 8,-11-12-8,9 11 8,-9-11-6,0 0-3,10 16 3,-10-16-3,0 0 10,6 18-5,-6-18-5,0 0 3,0 0 6,4 14 1,-4-14 0,0 0 2,0 0 38,0 0 12,1 18 9,-1-18 10,0 0 10,0 0 10,0 0 0,0 0-3,0 0 2,0 0-5,0 0 13,0 0-13,-21 9 1,21-9-7,0 0-3,0 0 1,0 0-1,0 0-3,0 0-2,0 0-1,0 0 3,0 0-3,0 0-6,-35-23-4,35 23-7,0 0-2,-5-16-5,5 16-3,0 0-7,-3-20-7,3 20 0,0 0-7,3-27-6,-3 27 5,7-21-2,-7 21-7,11-26 2,-4 10-4,1 2-4,0-1 1,6-4-2,-3 3 1,1 0-1,1-2 0,0 0-5,2 3 0,0-3 0,0 5 3,0-2-2,0 1-2,1-3-4,2 4 2,1 1-4,-1 0 3,2-1-1,1 2 0,-1 1 0,-2-2 2,2 1-4,1 3 2,1 0 1,-1-4-4,3 4 5,-6 2-2,0-1 4,2 0-4,-2 2-2,2-2 1,0 0-1,0 4 2,1-1-1,-1-1 1,1 3-8,-1 0 6,2-3 4,1 4 2,-3 0-5,1-2-3,2 3 3,1 0 0,0 0-3,1 0 4,0 3 1,0-3-3,1 1 5,4 1-3,-2 2 0,2 0 2,0 1-4,1-1 5,-3 4-1,2-4-4,-2 4 1,2-2 4,-2-2 1,0 4-3,2-4-1,1 2-1,-1-2 2,3 2 0,-3-2 4,1 3-5,2-5 3,0 3 2,-3-3-2,5 0-3,-4 0 3,1-1 0,1-1-5,-2 5 4,1-5 1,-1 0-1,-3 0-1,0-3-1,-1 1-1,1 1 2,-3-1 1,-2-1-1,2 2 4,-4-2-3,1 0 2,-1 2-1,1-6 6,-4 5 28,2-4 3,-2 0 8,-2-3-1,-1 0 4,2-1-3,-2-7-2,0 1-5,-2-2-6,-3-2-7,-2-1 0,0-3-4,1 2-3,-3 4-1,-1 0-2,0 2-5,0-2-1,-2 4-2,-3 14-1,7-26 2,-7 26-1,3-23-2,-3 23 1,5-17-1,-5 17-3,4-15 1,-4 15-2,0 0-2,0-19-19,0 19-26,0 0-27,0 0-31,0 0-29,0 0-28,0 0-30,0 0-55,0 0-52,-17-12-480,17 12-199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11.23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908CA60-2C21-446C-AB36-08D30D6DA620}" emma:medium="tactile" emma:mode="ink">
          <msink:context xmlns:msink="http://schemas.microsoft.com/ink/2010/main" type="inkDrawing" rotatedBoundingBox="13656,12302 14155,12638 14133,12670 13634,12334" semanticType="callout" shapeName="Other">
            <msink:sourceLink direction="with" ref="{ACB58074-031D-4012-A5DE-D1C036480C60}"/>
          </msink:context>
        </emma:interpretation>
      </emma:emma>
    </inkml:annotationXML>
    <inkml:trace contextRef="#ctx0" brushRef="#br0">622-812 1951,'0'0'-76,"0"0"48,-15-8 62,15 8 19,-6-7 11,6 7 27,0 0 7,-10-11 5,10 11 9,0 0 7,0 0 4,0 0-8,-10-19 1,10 19 2,0 0-6,0 0-6,-5-17-2,5 17-10,0 0-13,0 0-8,0 0-14,0 0-6,0 0-6,-7-16-9,7 16-6,0 0-5,0 0-8,0 0-4,0 0-1,0 0-1,0 0 1,0 0-6,0 0 4,47 33-3,-29-20 0,2 2-1,6 5 3,11 4 1,-3 4-9,3-1-16,-3 1-4,-2-6-9,-9-3-8,-3-4-10,1 1-9,-1-2-13,-3-1-20,3 2-17,-4-6-28,-1-1-42,0-2-35,1 0-63,-1-4-536,2-1-265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10.49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B3DA2412-98D6-4731-AA73-975985C59800}" emma:medium="tactile" emma:mode="ink">
          <msink:context xmlns:msink="http://schemas.microsoft.com/ink/2010/main" type="inkDrawing" rotatedBoundingBox="13871,11596 13932,12517 13903,12518 13842,11598" semanticType="callout" shapeName="Other">
            <msink:sourceLink direction="with" ref="{ACB58074-031D-4012-A5DE-D1C036480C60}"/>
            <msink:sourceLink direction="with" ref="{DDEAF13D-9FEC-4C5A-BC1C-E7818918922E}"/>
          </msink:context>
        </emma:interpretation>
      </emma:emma>
    </inkml:annotationXML>
    <inkml:trace contextRef="#ctx0" brushRef="#br0">789-1537 2194,'0'0'-138,"-3"-21"32,3 21 26,0 0 42,0 0 8,0 0 24,-2-20 15,2 20 13,0 0 5,0 0 4,0 0 6,0 0-9,0 0-2,0 0-9,0 0-3,-3-19-7,3 19 1,0 0-6,0 0 2,0 0-4,0 0-4,0 0-5,0 0 5,0 0 0,-8 69 1,8-48-8,-2 8-5,4 2 22,-1 8-12,-1 4-1,4 12 3,-3 4 4,3-10-10,-1-6 5,-1-1 2,1 0 5,2 16-2,-3-12 13,1-6 4,4-2 1,-2 0-8,-2-2 4,2-6-1,0-1-1,0-4-54,0-6-60,-5-2-47,5-5-103,-5-12-220,5 10 304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10.84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DEAF13D-9FEC-4C5A-BC1C-E7818918922E}" emma:medium="tactile" emma:mode="ink">
          <msink:context xmlns:msink="http://schemas.microsoft.com/ink/2010/main" type="inkDrawing" rotatedBoundingBox="14030,12714 14039,11735 14120,11736 14111,12715" shapeName="Other">
            <msink:destinationLink direction="with" ref="{B3DA2412-98D6-4731-AA73-975985C59800}"/>
            <msink:destinationLink direction="with" ref="{2E6DDE0A-6209-4972-AAB6-560735112AE1}"/>
          </msink:context>
        </emma:interpretation>
      </emma:emma>
    </inkml:annotationXML>
    <inkml:trace contextRef="#ctx0" brushRef="#br0">1034-1423 1450,'-15'-12'77,"15"12"37,-10-10 18,10 10 10,0 0-4,0 0-11,0 0-20,-11-13-3,11 13-17,0 0-17,0 0-3,0 0-15,0 0-9,0 0-8,0 0-5,0 0-3,0 0-7,0 0 2,0 0-9,-20 41 2,17-24-1,1 3-9,0 2 2,-1 5 3,1 3-5,-3 5-7,0 1-1,2 2 1,1 0 5,2 2-1,0 2-4,0 1 9,0 0-1,4 17-4,-3-10 8,4 7-1,-1-7 0,-3-8 6,4 0-3,-5-4 5,4-3-2,-1-7-5,0-1-9,-1-6-22,-1-1-8,-1-6-18,0-14-10,4 23-61,-4-23-90,0 0-90,0 0-380,0 0-26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11.78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2E6DDE0A-6209-4972-AAB6-560735112AE1}" emma:medium="tactile" emma:mode="ink">
          <msink:context xmlns:msink="http://schemas.microsoft.com/ink/2010/main" type="inkDrawing" rotatedBoundingBox="14026,12698 14462,12189 14481,12205 14044,12714" semanticType="callout" shapeName="Other">
            <msink:sourceLink direction="with" ref="{DDEAF13D-9FEC-4C5A-BC1C-E7818918922E}"/>
          </msink:context>
        </emma:interpretation>
      </emma:emma>
    </inkml:annotationXML>
    <inkml:trace contextRef="#ctx0" brushRef="#br0">1386-983 2337,'9'-6'-136,"-9"6"31,0 0 39,0 0 25,0 0 13,0 0 17,0 0 17,0 0 13,0 0 7,0 0-3,0 0-3,0 0 5,0 0-10,0 0 3,0 0-17,0 0 8,0 0-1,0 0 1,0 0-8,0 0 6,0 0-11,-38 31 1,21-16 4,-3 5-6,-1 4 9,-11 8-10,1 0 1,-1 2 0,1 1 5,1-1 8,7-6-14,3-4-1,0 0 8,6-4 3,-1-2 6,5-3 3,-2 0-4,4-5 9,0 1 33,8-11 26,-12 19 22,12-19 23,-10 12 19,10-12 26,0 0 11,-10 14 3,10-14-2,0 0-20,-10 9-8,10-9-20,0 0-14,0 0-17,0 0-8,-10 14-10,10-14-7,0 0-18,0 0-3,0 0-19,0 0-15,-13 10-16,13-10-16,0 0-11,0 0-8,0 0-3,0 0 2,0 0 0,0 0 7,0 0-4,0 0 4,0 0-2,0 0-11,0 0-54,0 0-50,0 0-74,0 0-89,40-27-182,-25 12-358,-2-2-334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08.98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11D229F9-EBBE-4EC8-A319-EE4224E1AA4C}" emma:medium="tactile" emma:mode="ink">
          <msink:context xmlns:msink="http://schemas.microsoft.com/ink/2010/main" type="inkDrawing" rotatedBoundingBox="16412,12873 16460,13525 16060,13554 16011,12903" semanticType="enclosure" shapeName="Other"/>
        </emma:interpretation>
      </emma:emma>
    </inkml:annotationXML>
    <inkml:trace contextRef="#ctx0" brushRef="#br0">3853 3410 2490,'0'0'-171,"0"0"42,0 0 31,0 0 33,0 0 27,0 0 21,0 0 31,-8-31 18,8 31 14,10-12 4,-10 12 23,10-11-16,-10 11 0,13-17-8,-13 17-8,13-16-3,-4 7-4,-9 9 0,16-17-10,-4 7-3,-2 1 6,-10 9-8,21-14-4,-9 7 3,-12 7-8,20-12 3,-12 5-2,-8 7-8,20-10 2,-20 10-1,21-9 4,-21 9-6,22-3-2,-22 3 2,20 0-5,-20 0 3,0 0-3,31 3 2,-31-3-8,20 12 4,-10-5 2,1 2 0,-11-9-2,20 22 0,-8-6 2,-4-2 4,0 3-2,-1 2 1,1 0-3,-1 4 6,-2 1 1,0-1-7,-2-1 1,-1 0-2,-2 0 0,1 1 4,-1-1-5,-1-1-1,-4 2 9,0-1-2,1 1-3,-1-3 3,-3 0-1,2-1 0,-4-4 3,3 3-5,-3-2 8,0-1-1,0-1-3,2 0 8,-4-4 11,4 2 11,0-2 5,-2-2 13,10-8 21,-15 14 17,8-9 22,7-5 17,0 0 10,-24 7 12,24-7 3,0 0-3,-32-4-7,32 4-3,-23-8-14,10 0-7,-2 0-5,3-2-10,-3 0-4,2-1-17,3-1-5,-1 3-11,1-4-5,0 1-1,2-3-9,-1 1-1,3 0-6,-2 1-2,1-3-9,2-2-4,5 18-4,-10-31-3,8 14-5,-1 3-10,3 14-14,-2-36-15,2 15-13,2-2-16,1 3-19,1-3-19,4 0-19,-3-3-19,5 1-27,0 1-24,5-2-47,-2-2-46,2 2-48,3-1-113,-2 4-166,4 0-172,-3 4-186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13.49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69FD420-B12A-47C4-894C-821D9BDE29DB}" emma:medium="tactile" emma:mode="ink">
          <msink:context xmlns:msink="http://schemas.microsoft.com/ink/2010/main" type="inkDrawing" rotatedBoundingBox="16373,16343 16416,15596 16900,15625 16856,16371" semanticType="callout" shapeName="Other">
            <msink:sourceLink direction="with" ref="{CA83F343-C543-4F24-8A56-AD0F77AB4869}"/>
            <msink:sourceLink direction="with" ref="{99770257-330B-4F7D-B4BE-4D4C28B801EA}"/>
          </msink:context>
        </emma:interpretation>
      </emma:emma>
    </inkml:annotationXML>
    <inkml:trace contextRef="#ctx0" brushRef="#br0">4273 6319 2506,'0'0'-127,"0"0"45,0 0 46,0 0 23,0 0 16,0 0 20,0 0 13,-19-12 1,19 12 5,0 0 9,0 0 3,0 0-11,4-26 0,-4 26-4,0 0-6,12-23-3,-12 23-3,12-19 1,-4 9-10,3-2 2,-1 3-5,-10 9 3,24-19-6,-11 9-2,2 0-1,0 4 1,-15 6-3,24-12-6,-10 9 3,2-3 2,-16 6-1,32-5-1,-32 5-3,33 2 0,-17 1-3,1 4 2,-17-7-1,29 11-1,-14-5 0,-5 3 2,3-5 0,-1 6 0,0 2-4,-12-12-1,19 21 10,-10-12-10,-3 6 5,1-4 4,-7-11-6,8 26 4,-3-8 0,-5 0-3,4 0-4,-3-1 4,-1-17-1,-3 37 4,0-20-7,-2 2 2,0-1 3,-2-2-1,0 3-1,-1-3-1,-2 1 3,0-2 5,4-2-7,-8 2 6,6-3-4,-3 2-2,1-5 7,-4 1 6,0-1 7,0 0 15,1 1 15,-2-3-1,2 0 14,13-7 12,-30 7 4,14-2 2,16-5 6,-30 2 1,13-2 0,17 0-3,-33-2 6,33 2 1,-33-9 11,20 6-4,-2-3-8,-1-1-3,2-1 3,1-4 0,2 1-2,-1-4-7,0-4-16,1-5 5,3 2-5,-1-5-15,6 0-6,1-1-7,2-3-4,5-3-18,2-3-19,1 0-26,9-9-19,3 4-28,3-2-32,3 3-38,4 1-69,-2 1-72,3 2-112,4 4-199,5-1-269,-4 6-383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1:27:55.84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200C038-363F-4979-9F97-99206A2E6AB0}" emma:medium="tactile" emma:mode="ink">
          <msink:context xmlns:msink="http://schemas.microsoft.com/ink/2010/main" type="writingRegion" rotatedBoundingBox="18292,13506 21547,13339 21595,14271 18340,14437"/>
        </emma:interpretation>
      </emma:emma>
    </inkml:annotationXML>
    <inkml:traceGroup>
      <inkml:annotationXML>
        <emma:emma xmlns:emma="http://www.w3.org/2003/04/emma" version="1.0">
          <emma:interpretation id="{1C49DC1A-0A0A-4EE7-BADC-1F1946FBD9D3}" emma:medium="tactile" emma:mode="ink">
            <msink:context xmlns:msink="http://schemas.microsoft.com/ink/2010/main" type="paragraph" rotatedBoundingBox="18292,13506 21547,13339 21595,14271 18340,14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56D409-119B-4030-964D-E46A98991907}" emma:medium="tactile" emma:mode="ink">
              <msink:context xmlns:msink="http://schemas.microsoft.com/ink/2010/main" type="line" rotatedBoundingBox="18292,13506 21547,13339 21595,14271 18340,14437"/>
            </emma:interpretation>
          </emma:emma>
        </inkml:annotationXML>
        <inkml:traceGroup>
          <inkml:annotationXML>
            <emma:emma xmlns:emma="http://www.w3.org/2003/04/emma" version="1.0">
              <emma:interpretation id="{9934FC28-A52C-4E70-B041-63D4B2D558B3}" emma:medium="tactile" emma:mode="ink">
                <msink:context xmlns:msink="http://schemas.microsoft.com/ink/2010/main" type="inkWord" rotatedBoundingBox="18303,13708 19673,13638 19711,14367 18340,14437"/>
              </emma:interpretation>
              <emma:one-of disjunction-type="recognition" id="oneOf0">
                <emma:interpretation id="interp0" emma:lang="en-US" emma:confidence="0.5">
                  <emma:literal>wet</emma:literal>
                </emma:interpretation>
                <emma:interpretation id="interp1" emma:lang="en-US" emma:confidence="0">
                  <emma:literal>want</emma:literal>
                </emma:interpretation>
                <emma:interpretation id="interp2" emma:lang="en-US" emma:confidence="0">
                  <emma:literal>woe</emma:literal>
                </emma:interpretation>
                <emma:interpretation id="interp3" emma:lang="en-US" emma:confidence="0">
                  <emma:literal>wore</emma:literal>
                </emma:interpretation>
                <emma:interpretation id="interp4" emma:lang="en-US" emma:confidence="0">
                  <emma:literal>wot</emma:literal>
                </emma:interpretation>
              </emma:one-of>
            </emma:emma>
          </inkml:annotationXML>
          <inkml:trace contextRef="#ctx0" brushRef="#br0">122 5 2170,'0'0'-162,"0"0"29,-20 5 19,20-5 28,0 0 14,0 0 11,0 0 10,-20 2 16,20-2-4,0 0 11,0 0 5,0 0-2,-16 7 0,16-7 7,0 0 8,0 0 5,0 0 0,0 0 28,-19 7 1,19-7-1,0 0 4,0 0-3,-13 14-2,13-14-6,0 0 2,-10 14-15,10-14 6,-6 12 10,6-12-5,0 0-1,-9 22 4,9-22 0,-5 20-8,5-20 8,-1 22-9,1-22 3,-2 24 9,2-24 2,0 23-2,0-23-7,5 22-4,-5-22 4,3 19 5,-3-19 5,7 18 2,-7-18 5,10 13 11,-10-13-6,10 10 4,-10-10-7,18 9 5,-18-9-5,22 5-8,-22-5 7,24 3-1,-24-3 4,25-8-7,-25 8-1,25-10 0,-12 4-5,-13 6-4,20-12 1,-20 12-2,20-12-1,-20 12-2,15-11 10,-15 11-1,13-9-3,-13 9 3,0 0-5,12-11-6,-12 11 0,0 0-6,13-9 5,-13 9-5,0 0 6,0 0-4,0 0-2,0 0-5,13-11-5,-13 11 10,0 0-10,0 0 5,0 0 4,0 0-7,0 0 2,0 0 3,0 0-8,0 0-1,0 0 3,0 0 2,0 0-3,0 0-3,0 0 8,0 0 2,0 0-2,0 0-2,8 32 6,-8-32 1,5 17 2,-5-17-4,10 19 5,-10-19-4,12 17 5,-6-9 6,-6-8-3,15 13 2,-15-13-2,22 12-1,-11-8-1,-11-4 1,22 8-10,-22-8 9,20 3 0,-20-3-2,20 1 2,-20-1-1,0 0 1,28-3 1,-28 3-8,18-6 8,-18 6 0,16-10-1,-16 10 1,15-14-2,-15 14 0,15-21 0,-8 10-3,-7 11 8,11-24-8,-7 11 18,-4 13 3,5-25 10,-5 25 0,1-24 5,-1 24 3,-3-26-1,3 26 3,-3-23 1,3 23-1,-9-21-2,9 21-2,-8-19 1,8 19-5,-10-16-2,10 16-3,-10-15-5,10 15-2,0 0-4,-11-14-1,11 14-1,0 0-6,-10-14 1,10 14-3,0 0-4,0 0 0,-10-12-2,10 12-7,0 0-4,0 0-5,0 0-2,0 0-12,0 0-7,0 0-16,0 0-18,0 0-17,0 0-30,0 0-26,0 0-69,0 0-91,0 0-459,0 0-163</inkml:trace>
          <inkml:trace contextRef="#ctx0" brushRef="#br0" timeOffset="1184.2557">716 301 2175,'0'0'-111,"0"0"48,-22-2 45,22 2 24,0 0 29,0 0 12,0 0 11,0 0 3,0 0 14,0 0 3,0 0 4,0 0 0,-21-1 9,21 1-1,0 0-3,0 0-3,0 0 4,0 0-7,0 0-1,0 0-5,0 0-1,0 0-10,0 0-1,-17-6-4,17 6-4,0 0-3,0 0-3,0 0-6,0 0 0,0 0-8,0 0-4,0 0-5,0 0 0,0 0-6,0 0-5,0 0 1,0 0-4,0 0-2,0 0-6,0 0 1,0 0-4,0 0 2,0 0 3,0 0-4,0 0-1,-2 26 0,2-26 1,0 0-2,5 26 1,-5-26 3,4 24-2,-4-24 0,5 23-1,-5-23 1,5 23 0,0-10 2,-5-13-3,6 23 0,-3-12 2,-3-11-1,7 22-1,-7-22 1,8 18 2,-8-18-1,7 19-1,-7-19 0,8 12 2,-8-12-3,9 12 2,-9-12-1,8 14 4,-8-14-4,10 10 3,-10-10-4,0 0 5,11 13-1,-11-13-5,0 0 1,0 0 2,15 10 4,-15-10-5,0 0 2,12 7 1,-12-7-3,0 0 1,0 0 2,0 0-3,0 0-2,23 2 0,-23-2 1,0 0 6,0 0-5,0 0 0,0 0 3,28-6-3,-28 6 0,0 0-1,17-8 2,-17 8 1,11-11 0,-11 11 1,10-15 1,-10 15-1,13-16-3,-13 16-1,12-18 2,-6 8-1,-6 10 1,10-24-6,-5 14 4,-5 10 1,10-27-2,-5 14-3,-5 13 3,7-25 1,-6 11-1,-1 14 0,4-24 3,-4 24-2,1-23 3,-1 23 4,-1-22-2,1 22 3,0 0 0,-4-28-3,4 28 4,-1-15-6,1 15 2,0 0-3,-5-21 3,5 21-2,0 0 0,-7-18 2,7 18-6,0 0-2,0 0 1,-6-15 0,6 15-1,0 0 0,0 0 0,-14-11-9,14 11-3,0 0-1,0 0-1,0 0 1,0 0 3,0 0-1,0 0 2,0 0-2,-31 22 1,31-22 3,0 0 6,-5 22-3,5-22 2,0 19-1,0-19 2,5 22 1,-5-22-4,7 24 7,-2-12 0,-5-12 0,14 21 1,-5-7-17,1-6-32,5 0-53,1-1-75,1-4-118,4-1-195,4-3-351,3 0-323</inkml:trace>
          <inkml:trace contextRef="#ctx0" brushRef="#br0" timeOffset="1916.2981">1278-34 2456,'-8'-12'-150,"8"12"29,0 0 29,0 0 39,-14-15 20,14 15 34,0 0 5,-11-11 21,11 11 12,0 0 4,-13-11 0,13 11 3,0 0 3,-14-15-6,14 15 8,0 0 3,-11-12-5,11 12-1,-12-10 6,12 10-8,0 0-4,0 0 0,-15-13-7,15 13-5,0 0 1,-15-8-4,15 8-5,0 0-1,-14-4-2,14 4-5,0 0 5,0 0-5,-24-3 1,24 3 2,0 0-4,0 0-6,0 0 5,-31 7-5,31-7 1,-12 9-2,12-9 3,-15 12 1,15-12-2,-13 17 3,8-6-1,5-11-4,-11 29 3,9-15 1,-1 5 2,-1-1 1,4 3 1,0-21-4,5 41 5,2-15-5,0-4 3,1 0-3,3 0-1,-1 1 7,4-4 0,-3-1-3,1-3 0,1-4 3,-1 1-4,1-1 4,2-4-2,-15-7 2,25 8-5,-7-7-11,-18-1-27,29 0-21,-29 0-18,35-8-35,-18 4-24,-1-1-37,1-2-12,-17 7-20,23-9-11,-11 1-15,-12 8-394,16-12 83</inkml:trace>
          <inkml:trace contextRef="#ctx0" brushRef="#br0" timeOffset="2507.7171">1218 131 1692,'-26'3'-106,"26"-3"28,0 0 28,-18 5 23,18-5 13,0 0 7,0 0 14,-20 3-3,20-3 6,0 0-5,0 0 20,0 0-19,-18 5 21,18-5 10,0 0 12,0 0 0,0 0 5,0 0 11,0 0 7,0 0 9,0 0-2,0 0 7,-19 6 2,19-6-5,0 0-2,0 0-3,0 0-2,0 0-2,0 0-5,0 0 4,0 0-12,0 0 3,0 0-5,0 0-3,0 0 3,0 0-1,0 0-3,0 0 1,0 0 0,0 0-3,0 0-8,0 0-3,0 0-4,0 0-8,0 0 0,0 0-6,0 0-2,0 0-2,0 0-2,0 0-2,0 0-2,0 0-2,62-8-5,-62 8 7,0 0-3,26 1-4,-26-1 2,0 0-3,25 0 6,-25 0-4,0 0 1,0 0-5,0 0-1,23 0-2,-23 0-25,0 0-12,0 0-19,0 0-17,17 4-9,-17-4-17,0 0-26,0 0-31,0 0-55,0 0-73,0 0-471,0 0-159</inkml:trace>
        </inkml:traceGroup>
        <inkml:traceGroup>
          <inkml:annotationXML>
            <emma:emma xmlns:emma="http://www.w3.org/2003/04/emma" version="1.0">
              <emma:interpretation id="{80022595-3EAA-4068-ADA0-BE9ABB28BFD3}" emma:medium="tactile" emma:mode="ink">
                <msink:context xmlns:msink="http://schemas.microsoft.com/ink/2010/main" type="inkWord" rotatedBoundingBox="19771,13430 20372,13400 20410,14154 19809,14185"/>
              </emma:interpretation>
              <emma:one-of disjunction-type="recognition" id="oneOf1">
                <emma:interpretation id="interp5" emma:lang="en-US" emma:confidence="0.5">
                  <emma:literal>Co,</emma:literal>
                </emma:interpretation>
                <emma:interpretation id="interp6" emma:lang="en-US" emma:confidence="0">
                  <emma:literal>(o,</emma:literal>
                </emma:interpretation>
                <emma:interpretation id="interp7" emma:lang="en-US" emma:confidence="0">
                  <emma:literal>co,</emma:literal>
                </emma:interpretation>
                <emma:interpretation id="interp8" emma:lang="en-US" emma:confidence="0">
                  <emma:literal>to,</emma:literal>
                </emma:interpretation>
                <emma:interpretation id="interp9" emma:lang="en-US" emma:confidence="0">
                  <emma:literal>To,</emma:literal>
                </emma:interpretation>
              </emma:one-of>
            </emma:emma>
          </inkml:annotationXML>
          <inkml:trace contextRef="#ctx0" brushRef="#br0" timeOffset="5683.7254">1696-361 2149,'0'0'-150,"0"0"30,0 0 19,0 0 13,0 0 15,-16-8 11,16 8-2,0 0 13,0 0 4,0 0 5,0 0 7,0 0-11,0 0 10,0 0 4,0 0 12,0 0 7,0 0 0,0 0 6,0 0 5,0 0 12,0 0 0,0 0 2,0 0 6,0 0-7,0 0 7,0 0-3,0 0 9,0 0-11,0 0 2,0 0-12,0 0 1,0 0 13,0 0-4,0 0-6,0 0 9,0 0-15,0 0-4,0 0 6,0 0-9,-28 5 16,28-5-7,0 0-2,0 0 3,0 0 0,0 0 0,0 0-8,-24 0 12,24 0-1,0 0 4,0 0-18,0 0 12,0 0-3,-28 0 7,28 0-4,0 0-3,0 0-4,-21-3 15,21 3-5,0 0-2,0 0 2,-23-2-5,23 2 10,0 0-2,0 0-2,0 0-2,-23 0 0,23 0-3,0 0 3,0 0 0,0 0-9,0 0 22,0 0-6,0 0-3,0 0 2,0 0 2,-22-1 5,22 1-4,0 0-4,0 0 10,0 0-4,0 0 0,0 0 6,0 0 10,0 0-10,0 0 3,0 0 6,0 0-8,0 0-7,0 0 4,0 0 4,0 0-17,0 0 6,0 0-2,0 0-1,0 0 8,0 0-4,0 0-7,0 0-2,0 0-1,0 0 4,0 0-12,0 0 1,0 0 14,0 0-6,0 0-5,0 0-8,0 0 13,-15 8 2,15-8-14,0 0 7,0 0-8,0 0 7,0 0 1,-2 19 1,2-19-9,0 0 3,0 0-1,0 22 10,0-22-12,0 0 12,4 22 5,-4-22-7,0 0 15,0 27 7,0-27 6,1 20 2,-1-20-3,0 23 7,0-23-6,2 25-6,-2-25 2,2 26 1,-2-26 0,0 26-1,0-12-1,0-14 3,1 28 0,-1-12 7,0-16 2,2 28-1,-2-28-6,0 29 6,-2-14-2,2-15-2,0 31-1,0-31 0,-1 29-4,1-15 1,0-14 0,0 30-9,0-15 8,0-15-4,0 28-1,-2-14-7,2-14 5,-2 24-2,2-24-5,0 23 4,0-23-4,2 20 0,-2-20-3,0 0-1,-2 25 0,2-25 1,0 18-3,0-18 3,0 0-3,-1 19-3,1-19 4,0 0 7,0 0 2,-2 26 5,2-26-2,0 0-6,-2 17 3,2-17-6,0 0 5,0 0-5,0 21 0,0-21 0,0 0-2,0 0 1,0 0-4,-1 21 0,1-21-1,0 0-2,0 0 3,0 0-3,0 0-1,0 0 1,0 0 0,0 0 2,0 0-2,0 21 0,0-21-3,0 0 5,0 0-1,0 0 3,0 0 1,0 0 3,0 0 5,0 0 4,0 0 1,0 0 0,0 0 0,0 0-2,0 0-5,16 8 1,-16-8 2,0 0-7,20 0 5,-20 0-4,0 0 0,23 0-1,-23 0 4,0 0-5,28 0-4,-28 0-2,0 0 1,24 0-3,-24 0 2,0 0 1,0 0-3,26-3 1,-26 3-8,0 0-11,0 0-16,22 0-27,-22 0-18,0 0-48,16-5-66,-16 5-80,15-9-123,-15 9-410,20-9-251</inkml:trace>
          <inkml:trace contextRef="#ctx0" brushRef="#br0" timeOffset="6296.0884">1885-14 2325,'0'0'-140,"0"0"8,0 0 24,-23 0 16,23 0 5,0 0 1,0 0 17,0 0 3,-27 0 5,27 0 16,0 0 11,0 0 20,0 0 9,-25 10 10,25-10 0,0 0 14,-18 7 17,18-7 7,-13 7-10,13-7-5,0 0 4,-15 14 5,15-14 5,-10 12 3,10-12 2,-10 14 1,10-14-1,-5 16 0,5-16-6,-3 19 0,3-19-6,0 22-1,0-22 2,2 24-7,-2-24 5,6 23-6,1-14 30,-7-9 6,13 16 16,-13-16 15,17 12 8,-17-12 7,18 7 2,-18-7-9,23-1-3,-23 1-11,0 0-14,31-15-5,-19 7-6,-4-4-9,5 3-5,-13 9-6,19-23-6,-13 11-4,2 2-11,-8 10-2,12-18-1,-12 18-7,8-19-5,-8 19 1,2-16 0,-2 16-4,0 0-2,0 0-1,-10-28-2,10 28-1,-7-12-5,7 12-17,-13-9-12,13 9-18,-18-8-20,18 8-19,0 0-43,-25-2-55,25 2-62,0 0-564,0 0-281</inkml:trace>
          <inkml:trace contextRef="#ctx0" brushRef="#br0" timeOffset="6715.9654">2080 148 2407,'0'0'-81,"0"0"55,0 0 32,0 0 36,0 0 23,0 0 11,5 14-4,-5-14 2,0 0-4,0 0-8,0 0-5,0 0-4,0 0-10,0 0-1,0 0-3,0 0-11,0 0-2,0 0-1,-2 24 1,2-24 0,0 0 9,0 0-3,-8 23 1,8-23-4,0 0 1,-8 19-3,8-19 0,-5 21-2,5-21-2,-7 18 2,7-18-14,-8 23-36,8-23-47,-3 18-63,3-18-85,0 0-179,0 0-367,4 22-184</inkml:trace>
        </inkml:traceGroup>
        <inkml:traceGroup>
          <inkml:annotationXML>
            <emma:emma xmlns:emma="http://www.w3.org/2003/04/emma" version="1.0">
              <emma:interpretation id="{374D83F8-851C-430F-AFC5-03EB25719DC3}" emma:medium="tactile" emma:mode="ink">
                <msink:context xmlns:msink="http://schemas.microsoft.com/ink/2010/main" type="inkWord" rotatedBoundingBox="20515,13477 21552,13424 21594,14248 20557,14301"/>
              </emma:interpretation>
              <emma:one-of disjunction-type="recognition" id="oneOf2">
                <emma:interpretation id="interp10" emma:lang="en-US" emma:confidence="0.5">
                  <emma:literal>4/2]</emma:literal>
                </emma:interpretation>
                <emma:interpretation id="interp11" emma:lang="en-US" emma:confidence="0">
                  <emma:literal>1/2]</emma:literal>
                </emma:interpretation>
                <emma:interpretation id="interp12" emma:lang="en-US" emma:confidence="0">
                  <emma:literal>4/23</emma:literal>
                </emma:interpretation>
                <emma:interpretation id="interp13" emma:lang="en-US" emma:confidence="0">
                  <emma:literal>2/2]</emma:literal>
                </emma:interpretation>
                <emma:interpretation id="interp14" emma:lang="en-US" emma:confidence="0">
                  <emma:literal>1/2}</emma:literal>
                </emma:interpretation>
              </emma:one-of>
            </emma:emma>
          </inkml:annotationXML>
          <inkml:trace contextRef="#ctx0" brushRef="#br0" timeOffset="7615.5572">2288-143 2211,'-5'-20'-129,"5"20"35,0 0 26,0 0 27,-5-19 1,5 19 19,0 0 17,0 0 13,-1-22 6,1 22 4,0 0 3,0-21 12,0 21 3,0 0 4,0 0 19,1-24-1,-1 24 8,0 0-4,0 0 12,4-20-2,-4 20 3,0 0 1,0 0 1,0 0-7,0-20 2,0 20-7,0 0-6,0 0-5,0 0-3,0 0-11,0 0 1,3-17-8,-3 17-7,0 0 1,0 0-5,0 0-3,0 0-2,0 0-3,0 0 2,0 0-11,0 0 3,0 0-3,0 0-4,0 0-2,0 0-2,0 0 1,0 0 2,0 0-2,0 0-1,0 0 2,0 0-1,0 0-1,0 0-1,0 0 5,-3 64-2,3-64 0,-4 28 0,4-11 2,0-17-2,4 31 2,-4-13 2,0-2-2,0 4 2,3-2-2,-3-18 1,3 35-1,-1-20 3,-2-15-5,2 26 3,-2-26 0,1 24 0,-1-24 0,0 19-1,0-19-2,0 0-5,0 25-7,0-25-3,0 0-5,-3 23-3,3-23 1,0 0 0,-2 19-3,2-19-5,0 0 3,-5 18 0,5-18 6,0 0 4,0 0-1,-5 18 1,5-18 4,0 0 1,0 0 4,0 0 4,0 0-2,0 0-6,0 0 6,-18 1 2,18-1 3,0 0-3,0 0-6,0 0 9,0 0-5,0 0 2,0 0-1,0 0 6,0 0-6,0 0 5,0 0 11,0 0 8,-38-12 8,38 12-1,0 0 1,0 0-1,0 0 2,0 0-3,0 0 5,0 0-9,0 0-4,0 0-8,0 0-17,0 0-29,0 0-18,76-7-33,-61 5-45,-15 2-30,33-3-39,-18 0-44,3 0-433,0-1-28</inkml:trace>
          <inkml:trace contextRef="#ctx0" brushRef="#br0" timeOffset="8091.3886">2783-176 1938,'0'0'-90,"0"0"29,0 0 23,0 0 7,0 0 6,0 0-1,0 0 9,0 0 33,0 0 7,0 0-2,0 0 12,0 0-4,-38 30 16,38-30 11,-10 16 3,10-16 7,-13 24 5,3-11-6,1 2 13,-4 2 7,2 3 1,-1 0-2,-3 1-2,2 0-5,0 6-5,-4-2-2,2 1 0,-3 3-3,3-3-4,-1 2-4,-1 0-6,0-1-6,3 0 0,2-5-2,0-2-17,1-1-33,3-3-35,1-1-50,0-3-74,7-12-90,0 0-542,-5 18-240</inkml:trace>
          <inkml:trace contextRef="#ctx0" brushRef="#br0" timeOffset="8928.1316">2958 257 2421,'0'0'-62,"0"0"25,0 0 22,0 0 15,0 0 11,0 0-1,0 0 5,0 0-11,0 0 1,0 0-5,0 0 2,0 0 1,0 0 1,0 0-11,0 0 7,-58 16 0,58-16 1,0 0 1,-21 5-8,21-5 5,-19 0 1,19 0 0,0 0 1,-24 2 2,24-2-5,0 0 31,-27 0 24,27 0 12,0 0 14,-23-7 1,23 7 8,-13-9 4,13 9-6,-12-14-4,12 14-8,-5-14-6,5 14-5,0 0-8,-3-26-6,3 26-3,0 0-10,8-31 1,-8 31-9,7-19-2,-7 19-4,10-15-2,-10 15-3,11-15-3,-11 15 2,14-12-6,-14 12-3,18-7-1,-18 7-4,15-5 4,-15 5-9,0 0-9,0 0-6,36 8-5,-36-8-5,17 14-3,-9-5-2,-8-9-4,11 20-8,-6-8 4,-5-12-8,5 25 2,-5-25-5,0 28-4,0-28-2,-6 28 1,2-14 1,-4-2 3,8-12-2,-13 28 12,8-16 3,-5-3-4,10-9 10,-23 19 5,11-10 5,1-3 1,11-6-5,-23 15 7,8-7 7,3-2 6,12-6 14,-25 11 4,25-11 22,-21 9 4,21-9 16,-17 6 16,17-6 12,-13 3 13,13-3 15,0 0 5,0 0 1,-21 5-14,21-5-7,0 0-7,0 0-14,0 0-6,0 0-11,0 0-5,0 0-6,0 0-3,0 0-8,0 0-5,0 0-1,0 0-3,47-28-4,-47 28 0,29 3-7,-29-3 1,28 8-3,-12-4-2,-1 4-10,0-1-14,2 0-12,-3 1-25,3 1-31,-2-3-50,-15-6-70,28 7-116,-8-6-220,1 3-256,1-4-240</inkml:trace>
          <inkml:trace contextRef="#ctx0" brushRef="#br0" timeOffset="10111.964">3016-332 2318,'0'0'-127,"0"0"35,0 0 23,0 0 22,-23 0 21,23 0 13,0 0 0,0 0 20,0 0 5,0 0 11,0 0 3,0 0-3,0 0-5,0 0-2,0 0-2,0 0-4,0 0 3,0 0-7,0 0 4,0 0-10,0 0 5,0 0-3,0 0 2,0 0-4,54-17 4,-54 17-2,25-3 5,-25 3-3,23-6-4,-23 6-3,25-4 2,-25 4 5,20-2-1,-20 2 3,0 0 4,25-3 9,-25 3 1,0 0-2,18-3-2,-18 3-8,0 0 8,0 0-8,0 0-7,20-2 2,-20 2-4,0 0 5,0 0-5,0 0 3,0 0-11,0 0 3,0 0 6,0 0-3,0 0 12,25 3-1,-25-3 14,0 0 5,0 0 0,0 0 9,0 0-9,0 0-4,0 0 9,6 14 0,-6-14 7,0 0 2,0 0 0,3 20-2,-3-20-4,0 0-5,0 25 2,0-25-2,0 26 0,0-12-5,0-14 1,0 33 4,0-14 1,-3 4-5,0-3 1,3 3 3,-2-1-2,2 2-2,-1-1-1,1 1 1,-2 0 1,2-1 2,0 0 3,0 2-1,-2-4 3,2 0 3,2 0-4,-2-2 2,0 0-4,3 0-1,-1-4-5,-2-15 2,3 29-2,0-15 2,-3-14-1,4 26-3,-1-14-5,-3-12 0,5 21 0,-5-21-3,2 22 2,-2-22-3,5 21-1,-5-21 1,3 18-5,-3-18 2,3 14-1,-3-14-3,0 0 3,5 22 0,-5-22-4,0 0 1,2 20-3,-2-20 2,0 0 2,3 18-7,-3-18 6,0 0-1,0 0 0,5 16 1,-5-16-4,0 0 2,0 0 19,0 0 1,0 0 3,0 0 0,0 0 7,0 0-2,0 0 0,0 0-3,0 0-5,0 0-1,-13 21-5,13-21-2,0 0-2,0 0-25,-30-5-31,30 5-39,0 0-41,-33-4-66,33 4-110,-25-8-165,25 8-405,-25-1-375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55.094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51508D-8CBE-4117-8B21-3B6C11D1628C}" emma:medium="tactile" emma:mode="ink">
          <msink:context xmlns:msink="http://schemas.microsoft.com/ink/2010/main" type="writingRegion" rotatedBoundingBox="12504,15587 13794,15587 13794,16432 12504,16432"/>
        </emma:interpretation>
      </emma:emma>
    </inkml:annotationXML>
    <inkml:traceGroup>
      <inkml:annotationXML>
        <emma:emma xmlns:emma="http://www.w3.org/2003/04/emma" version="1.0">
          <emma:interpretation id="{879B674B-FEEB-4EE6-A2F8-FF52C7695756}" emma:medium="tactile" emma:mode="ink">
            <msink:context xmlns:msink="http://schemas.microsoft.com/ink/2010/main" type="paragraph" rotatedBoundingBox="12504,15587 13794,15587 13794,16432 12504,164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80136C-E2C0-4CFA-AA58-08FEE538F526}" emma:medium="tactile" emma:mode="ink">
              <msink:context xmlns:msink="http://schemas.microsoft.com/ink/2010/main" type="line" rotatedBoundingBox="12504,15587 13794,15587 13794,16432 12504,16432"/>
            </emma:interpretation>
          </emma:emma>
        </inkml:annotationXML>
        <inkml:traceGroup>
          <inkml:annotationXML>
            <emma:emma xmlns:emma="http://www.w3.org/2003/04/emma" version="1.0">
              <emma:interpretation id="{FC4AF834-95E4-436D-AB4E-8828B097C14C}" emma:medium="tactile" emma:mode="ink">
                <msink:context xmlns:msink="http://schemas.microsoft.com/ink/2010/main" type="inkWord" rotatedBoundingBox="12504,15587 13794,15587 13794,16432 12504,16432"/>
              </emma:interpretation>
              <emma:one-of disjunction-type="recognition" id="oneOf0">
                <emma:interpretation id="interp0" emma:lang="en-US" emma:confidence="0.5">
                  <emma:literal>J</emma:literal>
                </emma:interpretation>
                <emma:interpretation id="interp1" emma:lang="en-US" emma:confidence="0">
                  <emma:literal>*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7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0 0 1317,'12'9'-76,"-12"-9"30,0 0 20,0 0 19,11 14-6,-11-14 13,0 0 25,0 0 9,14 12-8,-14-12 9,0 0-3,13 12-6,-13-12 0,11 7 18,-11-7-21,15 12-11,-15-12-16,14 10-42,-14-10-33,0 0-14,16 12-1,-16-12-14,13 10-217,-13-10 99</inkml:trace>
          <inkml:trace contextRef="#ctx0" brushRef="#br0" timeOffset="-183.9889">-230-134 798,'0'0'16,"0"0"27,0 0 14,7 11 35,-7-11 9,0 0 0,0 0-8,0 0-8,0 0-1,0 0-13,7 15-15,-7-15 7,0 0-10,0 0-6,11 11 1,-11-11-9,0 0 2,12 10 0,-12-10-13,0 0-24,13 12-45,-13-12-40,0 0-45,12 9-32,-12-9-330,0 0 283</inkml:trace>
          <inkml:trace contextRef="#ctx0" brushRef="#br0" timeOffset="109.7004">184 147 829</inkml:trace>
          <inkml:trace contextRef="#ctx0" brushRef="#br0" timeOffset="251.917">199 160 729,'0'0'-3,"11"9"20,-11-9 45,0 0 30,0 0 41,10 10 14,-10-10 25,0 0 9,0 0-1,0 0-8,0 0-14,0 0-20,0 0-12,0 0-17,0 0-11,0 0-8,0 0-18,0 0-9,10 11-8,-10-11-2,0 0-5,0 0-3,0 0 0,0 0-4,0 0-5,0 0-8,8 12 4,-8-12-7,0 0-15,0 0-10,0 0-16,0 0-16,0 0-16,0 0-28,0 0-16,0 0-39,0 0-43,0 0-68,0 0-463,0 0-71</inkml:trace>
          <inkml:trace contextRef="#ctx0" brushRef="#br0" timeOffset="-47453.0038">528 243 2307,'0'0'-136,"-18"-8"36,18 8 41,0 0 40,0 0 3,-12-12 8,12 12 16,0 0 13,-7-18 3,7 18 10,0 0-8,0-22-1,0 22-1,0 0-1,12-28-11,-12 28 4,12-21 4,-4 7-9,0 4 3,4-1-5,-4-1 3,4 1-5,-4 1 7,5-1-7,-1 3 10,1-4-3,0 3-3,-1 2-5,1 0-4,2 0-2,-4 2-2,6 0-3,-4 3 1,4-3 4,-17 5-3,26-4-1,-11 4 0,-15 0 3,25 0 1,-25 0-6,23 3 2,-11 0-2,1 1-5,-13-4 16,21 8-10,-9-2 0,1 5 2,0-4 3,-1 3-4,-1 2 0,6 3 6,-5-3-2,-1 1-4,1 2 4,1 2 2,-1-3 7,-3 6-7,1-5-1,-1 4-2,-3-2-2,-1 1 4,2-2-5,-2 2 4,-2 0 0,0-2 2,-1 4-4,1-4 5,1 3 3,-4 0-8,0-5 8,1 3-8,-2-1 13,1 5-15,-2-7 4,-3 3-5,2 1 6,-1-1-4,-1-1 2,-1-2-5,1 3 8,-2-1 9,-1-3 1,0 0 16,-2-1 0,3 2 3,-3-2 1,2-1 3,-2-2 6,3 0 3,-1 2 5,8-11-1,-16 13 14,6-7 5,0 0 10,10-6 11,-20 8-1,8-4 5,12-4-4,-21 4-2,8-3 2,13-1-2,-27 3 1,27-3-6,-30-3 1,30 3-6,-26-4-3,26 4-5,-30-5-5,17 3 0,13 2 4,-26-10 0,14 2 0,12 8-1,-26-9 3,14 5-11,-5-4 9,17 8-4,-19-13 3,5 3 2,3 1 3,11 9-16,-20-21 4,10 7-6,2 0-5,-2-3-7,5 0-1,-2 0-9,1-2 5,2-1-10,1-3 3,3 2-8,0-1-3,0-2-8,5-5-14,0 4-7,2-3-23,2-2-16,3-1-24,1 1-23,2 1-28,-2 1-38,6 0-38,-1 2-49,0-1-62,2 0-83,1 4-197,1 1-264,13-9-358</inkml:trace>
          <inkml:trace contextRef="#ctx0" brushRef="#br1" timeOffset="37467.9724">882-14 1170,'5'14'79,"-5"-14"34,0 0 19,1 17 8,-1-17 2,0 0-5,0 0-22,0 0-10,0 22-12,0-22-20,0 0-2,0 0-9,0 0-8,0 0-29,2 20-27,-2-20-36,0 0-46,0 0-46,0 0-53,0 0-62,0 0-320,0 0 163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4:42.01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D821E2C-5CE6-471E-ADD3-A8F4C8CC0F8D}" emma:medium="tactile" emma:mode="ink">
          <msink:context xmlns:msink="http://schemas.microsoft.com/ink/2010/main" type="inkDrawing" rotatedBoundingBox="10160,14121 10422,15964 10297,15982 10034,14138" semanticType="callout" shapeName="Other">
            <msink:sourceLink direction="with" ref="{B63D3465-1EAF-40CC-A229-C95D737AAF37}"/>
            <msink:sourceLink direction="with" ref="{77A35E04-08AC-42B6-BEE6-A7A1D90D577B}"/>
          </msink:context>
        </emma:interpretation>
      </emma:emma>
    </inkml:annotationXML>
    <inkml:trace contextRef="#ctx0" brushRef="#br0">332 700 701,'0'0'-22,"0"0"8,0 0 21,0 0 13,0 0-2,0 0 7,0 0 20,0 0-24,24 28-1,-24-28 6,0 0-5,0 0 11,0 0-1,0 0-1,0 0-3,0 0 2,0 0 3,0 0-12,0 0-2,0 0 6,0 0-11,0 0-6,0 0 16,0 0-7,0 0-16,0 0 12,0 0-9,0 0 1,0 0 2,0 0 1,0 0-1,0 0-4,0 0 1,0 0 17,0 0-10,0 0-4,0 0 1,0 0 9,0 0-6,0 0 3,0 0-5,0 0-11,0 0 7,0 0 0,0 0-1,0 0 2,0 0-4,0 0 1,0 0-4,0 0 2,0 0 0,0 0-5,0 0 7,0 0-4,8 15 6,-8-15-16,0 0 6,0 0 12,0 0-12,0 0 1,0 0 2,0 0 8,0 0 11,0 0-19,0 0-1,0 0 8,3 17-8,-3-17 4,0 0-6,0 0-2,0 0 3,0 0 5,7 17 0,-7-17 5,0 0 0,0 0-2,3 16 0,-3-16 5,0 0-3,5 16-8,-5-16 4,0 0-1,0 0-8,5 21 15,-5-21-12,0 0 0,3 19 15,-3-19-12,0 0 2,5 19-3,-5-19 14,0 0-4,7 21-10,-7-21-4,3 14 9,-3-14 6,0 0-8,4 21 0,-4-21 5,3 14-4,-3-14-1,0 0-1,5 25 7,-5-25-4,3 15-2,-3-15 4,0 0 4,5 25-4,-5-25 2,2 15 9,-2-15-15,3 18 3,-3-18-2,0 0-5,3 22 0,-3-22 4,0 0 4,4 24-6,-4-24 10,1 14-2,-1-14-6,0 0 11,4 23-9,-4-23 0,3 15-2,-3-15-7,2 16 7,-2-16 5,0 0 16,3 26-20,-3-26 15,5 17-13,-5-17 0,5 21 4,-5-21-2,3 18 13,-3-18-18,2 19 2,-2-19 12,3 14-12,-3-14 2,0 0 18,3 24-20,-3-24 4,4 14 4,-4-14 0,0 0-6,5 22 8,-5-22-3,0 0-10,1 18 12,-1-18 4,0 0 5,2 21-17,-2-21-1,0 0 1,2 20 5,-2-20-4,0 0 8,3 20-5,-3-20 3,0 0-5,3 21 1,-3-21 0,0 0-6,3 20 8,-3-20-5,0 0 12,2 20-15,-2-20 9,0 0 3,0 0-16,2 21 5,-2-21-4,0 0-1,1 17 10,-1-17-2,0 0-2,2 17-2,-2-17 6,0 0 6,2 17-5,-2-17-5,0 13-10,0-13 8,0 0 12,1 21-18,-1-21 6,0 12 2,0-12 4,0 0 6,0 20-17,0-20 2,0 14 8,0-14 1,0 0-5,0 19 1,0-19 2,0 0-8,0 20 2,0-20 10,0 14-7,0-14-4,0 0 15,2 19-7,-2-19-7,0 0-1,0 18 8,0-18 1,0 0 1,0 18-19,0-18 12,0 0 12,0 20-13,0-20 2,-2 15-1,2-15-9,2 15 6,-2-15 8,0 18-1,0-18-1,0 16 3,0-16 3,0 18-7,0-18-1,0 18 4,0-18-7,0 18 10,0-18 2,0 19-9,0-19 5,2 18-12,-2-18 6,0 17-5,0-17 9,0 17-5,0-17 5,-2 18-6,2-18 7,0 16-14,0-16 19,2 17-1,-2-17-4,1 17-8,-1-17 4,0 15-8,0-15 7,2 18 1,-2-18 2,-2 17-3,2-17 5,2 18-5,-2-18 4,0 16 5,0-16-7,2 15-7,-2-15 11,0 0-6,-2 23 0,2-23 9,2 14-12,-2-14 9,1 15-3,-1-15 6,2 16-12,-2-16 6,0 0-9,0 23 12,0-23-6,0 16 0,0-16 4,0 19-11,0-19 13,3 17-1,-3-17-5,4 16 6,-4-16-1,0 17 5,0-17-7,0 18 1,0-18 6,1 17-8,-1-17-11,2 17 16,-2-17-5,3 15 4,-3-15-9,2 13-2,-2-13 7,0 0-4,0 20 2,0-20-5,0 0 6,2 19 6,-2-19 1,0 0-4,1 19 0,-1-19-14,0 0 12,0 17 2,0-17-4,3 12 3,-3-12-9,0 0 5,2 14 1,-2-14 0,0 0 8,2 17-8,-2-17 12,0 0-12,0 14 6,0-14-3,0 0 0,1 15-6,-1-15 6,0 0-2,0 0 11,0 16-12,0-16-5,0 0 7,0 0 2,0 0 2,0 0 3,2 16-7,-2-16 57,0 0 15,0 0-5,0 0 1,0 0 2,0 0-3,0 0 1,0 0-4,0 0-4,0 0-5,0 0-5,0 0-5,5 14-2,-5-14-1,0 0-11,0 0-1,0 0-6,0 0-5,0 0 3,0 0-2,0 0 2,0 0-8,0 0 5,0 0-5,0 0 9,0 0 13,0 0 3,0 0 7,0 0 7,0 0 6,0 0 4,0 0 3,0 0 2,0 0 4,0 0 4,0 0-6,0 0 4,0 0-9,0 0 3,0 0 3,0 0-14,0 0-6,0 0 2,0 0-11,0 0-4,0 0 0,0 0-4,0 0-9,0 0 3,0 0-3,8-46-3,-8 46-8,0 0 2,0 0-2,0-25-4,0 25 2,0 0-1,0-23-5,0 23 4,0 0-5,0-26 2,0 26 0,0 0-3,2-24 2,-2 24-5,0-16 4,0 16-6,0 0 2,2-26-3,-2 26 2,0-18 4,0 18-5,0 0 3,0-29-1,0 29 2,0-20-6,0 20 4,-2-20 0,2 20-2,0-21 3,0 21-3,-2-20 4,2 20-4,0 0 3,0-28-3,0 28-4,0-18 4,0 18 1,0 0 0,0-28 0,0 28-2,0-19 4,0 19-2,0 0-1,0-28-1,0 28 3,0-20-2,0 20-1,0 0 3,0-27-8,0 27 3,-1-25 1,1 25-1,-2-25-1,2 25 5,-2-22-5,2 22 4,-1-22-1,1 22-3,0-19 1,0 19 4,0 0-1,-2-26 0,2 26-1,0 0 0,-2-24-1,2 24-2,0 0 4,-1-23 2,1 23-4,0-18 2,0 18-2,0 0 0,-2-24 7,2 24-10,0 0 8,0-25-2,0 25-4,2-19 3,-2 19-5,0 0 3,0-25 2,0 25-2,0-18 1,0 18 7,0 0-3,0-22 4,0 22 1,0 0-2,0-23-1,0 23 8,0 0-2,0 0 0,-2-24-3,2 24 1,0 0-4,-2-20 1,2 20-3,0 0 2,0-20 3,0 20-8,0 0 0,-1-20 2,1 20-3,0 0 1,-2-20-1,2 20 7,0 0-10,0 0 6,-3-23 2,3 23-6,0 0 1,-3-16 1,3 16-2,0 0-2,0 0 9,-4-22-2,4 22-3,0 0 0,-3-18 2,3 18-4,0 0 4,0 0-3,-3-22-3,3 22 7,0 0-4,-2-18-1,2 18 1,0 0 2,0 0-3,-5-22 1,5 22-1,-5-17 0,5 17 2,0 0-3,-3-21 3,3 21 4,-5-14-8,5 14 9,0 0-9,-4-26 1,4 26 3,-5-19-1,5 19 1,-3-18-4,3 18 5,-3-17-3,3 17-2,-3-19-2,3 19 4,0 0 0,-7-24 2,7 24 0,-5-20 0,5 20 1,-3-17-2,3 17 4,-5-21-1,5 21-7,-4-19 3,4 19 6,-3-21-5,3 21 1,-5-18-2,5 18-2,-2-22 6,2 22 1,-4-16-8,4 16 4,0 0-7,-4-26 11,4 26-9,-3-14 3,3 14 1,0 0 1,-3-22 0,3 22-4,0 0 1,-4-20 3,4 20 0,0 0 2,0 0-3,-3-22-2,3 22 2,0 0 4,-3-16-3,3 16-2,0 0 0,-2-18 3,2 18-2,0 0-1,-3-20 2,3 20 0,0 0-2,-5-19 6,5 19-7,0 0 0,0 0 0,-4-23 1,4 23 0,0 0 3,0 0-1,-3-20-1,3 20-2,0 0 0,0 0 3,-1-19-1,1 19-1,0 0 2,0 0-3,-4-21 6,4 21-3,0 0 0,0 0-1,-1-18-2,1 18-2,0 0 0,0 0 5,0 0-1,-2-22-7,2 22 4,0 0-4,0 0 9,0 0-9,-2-22 9,2 22-4,0 0 1,0 0 1,0 0-3,-1-22 0,1 22-1,0 0 8,0 0-5,0 0 4,-2-22-4,2 22-3,0 0 1,0 0 2,0 0 2,0 0-1,0 0-2,0-20 1,0 20 1,0 0 2,0 0 0,0 0-2,0 0-4,0 0 8,0 0-5,0 0 1,0 0-2,0 0 2,0 0 1,-3-17-2,3 17-1,0 0-2,0 0 1,0 0-1,0 0 2,0 0-11,0 0-6,0 0-13,0 0-11,0 0-11,0 0-3,0 0-3,0 0-5,0 0-5,0 0 0,0 0-5,0 0-1,0 0 1,0 0-10,0 0-3,0 0-3,0 0-12,0 0-6,0 0-1,0 0-1,0 0-24,0 0-27,0 0-46,0 0-84,0 0-463,0 0-164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7:48.434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4F59FFB-BD0C-43A2-8BE9-101D0FBE08F6}" emma:medium="tactile" emma:mode="ink">
          <msink:context xmlns:msink="http://schemas.microsoft.com/ink/2010/main" type="inkDrawing"/>
        </emma:interpretation>
      </emma:emma>
    </inkml:annotationXML>
    <inkml:trace contextRef="#ctx0" brushRef="#br0">302 32 290,'0'0'83,"0"0"1,0 0 16,0 0-10,0 0 10,0 0-7,0 0-15,0 0-5,0 0 3,0 0 19,0 0-9,0 0-5,0 0 8,0 0 9,0 0-5,0 0-1,0 0-3,0 0-3,0 0-3,0 0-12,0 0-5,19-8-4,-19 8-14,0 0 0,0 0-5,0 0-3,0 0-12,0 0 2,0 0-3,0 0-4,-33-15-4,33 15 0,0 0-7,-19-5-1,19 5-2,0 0-4,-21-4 3,21 4-6,0 0-2,-25-2 10,25 2-13,-21 2 4,21-2-1,0 0 3,-30 2-4,30-2-3,-17 2 0,17-2 1,-18 5-2,18-5 1,-15 7-2,5-2 10,10-5-7,-18 9-1,13-1 2,5-8-4,-16 16 2,11-9-1,-9 5-6,11-1 6,-5 1 5,1-1 0,1 2-8,-3 1 5,6 0 3,0 3-1,-1-4-2,-1 5 4,2-3-3,3 0 0,0-15 1,-3 26-3,3-11 0,0-15 8,3 29-6,-1-13 9,1-1-3,4-1-1,-1 1-2,3 1 3,0 0 3,3-4 5,1 3-4,-4-3 0,7 1-2,-1 1 1,0-5 3,0-2 1,1 3 2,2-3 1,1 0 0,-4-5-2,-4 0 3,-11-2-3,28 3 2,-15-4 2,-13 1 14,19-2 13,-19 2-8,21-4 1,-21 4-1,12-7-3,-12 7-5,11-9-5,-11 9 5,10-10-3,-10 10-3,0 0 0,7-16-4,-7 16-1,0-13-8,0 13 4,0 0-4,-3-22-2,3 22-1,-7-15 3,7 15-2,-8-12-1,8 12-4,-10-12 8,10 12-3,-12-11 0,12 11 3,-10-9-2,10 9 1,-6-9 0,6 9-1,0 0 0,-12-11-3,12 11 0,0 0 1,-10-9-3,10 9-1,0 0 3,0 0-5,0 0 8,0 0-3,-8-9-1,8 9 7,0 0 8,0 0 4,0 0 1,0 0 2,0 0 1,0 0 1,0 0-3,-10-11-2,10 11-2,0 0-1,0 0-5,0 0 1,0 0-1,0 0 0,0 0-3,0 0 0,0 0-3,0 0-3,0 0 0,0 0 1,0 0 1,0 0-2,0 0-2,0 0 2,0 0 1,0 0-2,0 0-1,0 0 1,0 0-1,0 0 2,0 0-2,0 0-3,0 0 0,0 0 1,0 0-1,0 0 4,35-6-5,-35 6 1,33 3 0,-15-2 0,0 1 1,4-2-2,-4 4 0,0-2 3,-1-1-2,1 1 0,-18-2-1,24 1 3,-12 1 0,-12-2-1,18 3 2,-18-3 1,18 3-3,-18-3 2,0 0 1,17 2 1,-17-2-4,0 0 2,15 3-1,-15-3-1,0 0-2,0 0-1,18 0 1,-18 0-4,0 0-1,0 0 7,0 0-3,0 0-5,12 4 3,-12-4-5,0 0 2,0 0 1,0 0 1,6 14 1,-6-14-2,4 12-2,-4-12 4,0 22-2,3-10 2,-3-12 0,0 30 0,3-16-2,-3 0 2,5 2 1,-2-1 1,-3 0 1,4 0 1,-4-15-2,3 23 0,-3-13 4,0-10 1,3 19 2,-3-19 2,4 11-2,-4-11 5,0 0 1,5 18 1,-5-18-1,0 0 5,3 11-1,-3-11-31,0 0-57,0 0-79,0 0-99,0 0-195,21-38-342,-11 22-226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7:49.214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0B6852-4A93-43CD-BBE2-B71014C00398}" emma:medium="tactile" emma:mode="ink">
          <msink:context xmlns:msink="http://schemas.microsoft.com/ink/2010/main" type="inkDrawing"/>
        </emma:interpretation>
      </emma:emma>
    </inkml:annotationXML>
    <inkml:trace contextRef="#ctx0" brushRef="#br0">15 61 2315,'0'0'-81,"0"0"25,0 0 46,0 0 16,0 0 18,0 0 18,0 0 10,0 0 6,-12-13 3,12 13 0,0 0 0,0 0-1,0 0-3,0 0-4,0 0-6,0 0-8,0 0-7,0 0-3,0 0-1,0 0-3,0 0-1,0 0 1,12-32-11,-12 32-4,0 0 3,0 0-3,11-8-2,-11 8-1,0 0-4,0 0-2,0 0 2,13-8-2,-13 8-5,0 0 3,0 0-4,0 0-1,0 0 1,0 0 2,0 0-7,0 0 5,0 0 4,0 0-4,19 32 0,-19-32 1,0 0 0,3 22 2,-3-22-2,0 14 0,0-14-1,0 0 3,0 26-3,0-26 5,0 0-2,0 19-1,0-19 1,0 0 1,0 0-1,0 21 0,0-21 2,0 0 3,0 0 26,0 0 17,0 0 15,0 0 19,0 21 7,0-21 11,0 0 0,0 0-14,0 0-7,0 0-8,0 0-9,0 0-3,0 0-7,0 0-7,0 0-2,0 0-5,0 0-4,0 0-6,0 0 1,0 0-4,0 0 1,0 0 5,0 0-2,-43-29-3,43 29 2,0 0 5,0 0-3,0 0-4,-10-14-4,10 14 2,0 0-1,0 0-3,-5-17-2,5 17-4,0 0 0,0 0-3,-3-18 0,3 18 0,0 0-3,0 0-1,0 0-1,0 0-2,3-28 1,-3 28-9,0 0-8,0 0-5,0 0-2,5-17-7,-5 17-2,0 0-5,0 0-6,0 0-1,0 0-8,0 0-2,0 0-1,13-8-6,-13 8-12,0 0-18,0 0-14,0 0-12,0 0-31,0 0-36,22 4-30,-22-4-49,0 0-563,0 0-299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7:50.926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C1BD94-04D6-499B-81E4-F26228D85FC9}" emma:medium="tactile" emma:mode="ink">
          <msink:context xmlns:msink="http://schemas.microsoft.com/ink/2010/main" type="inkDrawing"/>
        </emma:interpretation>
      </emma:emma>
    </inkml:annotationXML>
    <inkml:trace contextRef="#ctx0" brushRef="#br0">75 155 2467,'0'0'-98,"0"0"19,0 0 49,0 0 17,0 0 24,0 0 14,0 0 7,0 0 7,0 0-6,0 0-2,0 0 0,0 0-2,0 0 2,-36-17 5,36 17 8,0 0 7,0 0-3,0 0 1,0 0 0,-4-17-2,4 17 9,0 0-3,0 0-4,0 0-2,-3-20-4,3 20-1,0 0-8,0 0-5,3-26 2,-3 26-5,0 0-3,10-22-3,-10 22-5,5-13 2,-5 13-2,0 0-7,7-19 2,-7 19-2,10-10-6,-10 10 8,0 0-8,11-11-1,-11 11 2,0 0-6,0 0 0,0 0 1,0 0-1,0 0 3,0 0-7,0 0 5,34 18-5,-34-18 5,0 0 2,9 14-4,-9-14 1,4 12-3,-4-12 2,0 0 2,5 20 2,-5-20-4,0 0-1,0 0 0,-2 26 0,2-26 3,0 0 2,0 0-6,-3 21 4,3-21-2,0 0 3,0 0-2,-4 18 2,4-18 1,0 0 5,0 0 13,0 0 18,0 0 13,-9 15 7,9-15 5,0 0-2,0 0-5,0 0-3,-15 6 0,15-6-3,0 0-5,0 0-2,0 0-5,-22 0 0,22 0 0,0 0 0,0 0 0,0 0-1,0 0-2,-25 0-2,25 0 8,0 0-2,0 0 9,0 0 5,0 0 0,0 0 5,0 0 0,0 0-9,-18-9-3,18 9-2,0 0-7,0 0-5,-6-20 2,6 20-3,0 0-8,0 0 1,-2-22-3,2 22-2,0 0-8,2-20 0,-2 20-1,0 0-2,0 0 2,0-24-5,0 24 2,0 0-4,0 0 4,3-17-7,-3 17 2,0 0-2,0 0 0,0 0-2,0 0-11,0 0 3,3-17-7,-3 17 0,0 0-6,0 0 2,0 0 1,0 0 1,0 0 3,22-3-8,-22 3-3,0 0-3,0 0-2,0 0-2,0 0-1,36 12 1,-36-12-3,10 8 0,-10-8-2,0 0 4,12 14 3,-12-14 2,0 0 2,9 15 2,-9-15 4,0 0 1,4 12 3,-4-12 1,0 0 1,0 0 2,5 16 0,-5-16 2,0 0 2,0 0 0,0 0 2,0 0 1,-5 24 1,5-24 4,0 0-5,0 0 6,-10 14 3,10-14 2,0 0 8,-15 9 9,15-9 6,0 0 4,-18 8 7,18-8 3,0 0 1,-17 2-2,17-2 12,0 0-4,0 0 6,-26-2 1,26 2-2,0 0-11,0 0 1,-22-12-2,22 12-12,0 0 2,-10-17 4,10 17-13,-3-14 1,3 14-6,0 0 0,-5-23-13,5 23-8,0 0-5,3-22-1,-3 22 0,0 0-6,5-19-1,-5 19-7,0 0-2,7-13-11,-7 13-3,0 0-5,0 0-2,0 0 3,18-7-1,-18 7 5,0 0-2,0 0 6,0 0 3,0 0 0,25 27 3,-25-27 5,7 13-1,-7-13 6,0 0-1,3 21 4,-3-21 1,0 0 1,2 17 1,-2-17 1,0 0 3,0 0 4,0 0 4,0 20 7,0-20 10,0 0 11,0 0 8,0 0 11,0 0 3,-15 15 2,15-15 5,0 0 2,0 0-4,0 0-6,0 0-2,0 0 2,0 0-6,0 0-3,0 0-7,-37-21 0,37 21-5,0 0-3,-6-20-8,6 20-8,0 0-12,-4-20-8,4 20-6,0 0-7,0 0-5,4-26-7,-4 26-7,0 0-5,15-11 2,-15 11-1,0 0-4,24 0 6,-24 0-3,0 0 7,25 12 0,-25-12 4,15 13 4,-15-13 4,13 16-1,-13-16 2,12 17 6,-12-17-1,6 14 1,-6-14 4,4 14 4,-4-14 2,0 0-1,3 20 2,-3-20 3,0 0 2,0 0 9,-3 17 17,3-17 9,0 0 14,0 0 10,-15 18 2,15-18 2,0 0 4,-20 4-4,20-4 2,0 0 0,0 0-1,-25 0-3,25 0-6,0 0-5,0 0-5,0 0-2,-23-10-5,23 10-22,0 0-18,-13-12-18,13 12-14,0 0-27,0 0-26,-3-19-31,3 19-37,0 0-50,3-21-44,-3 21-57,0 0-568,13-14-412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7:52.454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1F7B37B-0CE9-4965-8410-CB1657F02B0D}" emma:medium="tactile" emma:mode="ink">
          <msink:context xmlns:msink="http://schemas.microsoft.com/ink/2010/main" type="inkDrawing"/>
        </emma:interpretation>
      </emma:emma>
    </inkml:annotationXML>
    <inkml:trace contextRef="#ctx0" brushRef="#br0">2 132 2588,'0'0'-182,"0"0"24,0 0 22,0 0 19,0 0 17,0 0 28,0 0 0,0 0 20,0 0 19,0 0 19,0 0 19,0 0-1,0 0 22,0 0 5,0 0 18,0 0 2,0 0 1,0 0 7,0 0-5,0 0 7,0 0 5,0 0 2,0 0 4,0 0-10,0 0-1,0 0-5,0 0-7,0 0-6,0 0-7,-10-15-4,10 15 0,0 0-9,0 0 0,0 0-8,0 0 1,13-31-3,-13 31-1,0 0 2,12-16-6,-12 16-4,0 0 1,9-19-2,-9 19 4,15-12-3,-15 12-1,12-12-3,-12 12 4,10-8-4,-10 8 4,0 0-6,18-9 0,-18 9 2,0 0 0,13-7-7,-13 7 3,0 0 4,0 0 0,0 0-5,27 0 1,-27 0 2,0 0 4,0 0-7,18 15 8,-18-15-11,13 9 8,-13-9-3,12 11 6,-12-11-11,13 17 8,-13-17-6,5 15 4,-5-15 2,10 14-1,-10-14 2,6 14-10,-6-14 9,0 0-6,2 23 4,-2-23 2,0 0-6,-2 24 6,2-24 1,0 0-2,-6 19 4,6-19-9,0 0 1,-7 17 4,7-17 3,0 0-4,-6 14 8,6-14-3,0 0 2,0 0 13,-12 14 12,12-14 0,0 0-1,-15 6 10,15-6-4,0 0 1,0 0-1,-25 4 3,25-4 1,0 0 3,-21 2-3,21-2 7,0 0-2,0 0-2,0 0 0,-28-6-2,28 6-2,0 0-2,-15-6 1,15 6-2,0 0 2,-15-10-3,15 10-6,0 0 1,-10-14-3,10 14-2,-8-16-3,8 16-2,0 0-5,-4-28 2,4 28-1,4-22-6,-4 22-2,8-24 1,-8 24-3,10-23-1,-2 13-1,-8 10 1,10-19 1,-2 8-4,-8 11-2,10-14 1,-10 14-3,12-11-3,-12 11-3,0 0-4,16-8-9,-16 8 1,0 0 0,0 0 2,0 0-1,33 14-1,-33-14-3,15 18 1,-11-10 1,-4-8 2,10 23 5,-5-13 1,-5-10-1,3 23 4,-3-23-3,3 22-1,-3-22 2,0 15-2,0-15 6,0 0 1,0 23 1,0-23-3,0 0 9,-6 18 3,6-18 2,-9 12 15,9-12 9,0 0 6,-15 10 5,15-10-5,0 0 12,-19 2 3,19-2-5,0 0-1,0 0-3,0 0-2,-34-12-2,34 12-5,-11-9-6,11 9 0,-13-12-5,13 12 0,0 0 1,-9-17-10,9 17-4,0 0-10,-6-17-11,6 17-8,0 0-8,0 0-8,0 0-3,0 0-4,28-18 1,-28 18-5,0 0-1,0 0-2,0 0 4,36 17 5,-36-17-1,0 0 0,15 14 6,-15-14 5,7 9 5,-7-9 0,0 0 4,0 0 4,10 15 2,-10-15 3,0 0 16,0 0 18,0 0 15,0 0 7,0 0 1,0 0 8,0 0 1,0 0 0,0 0 0,0 0-12,0 0 6,0 0-8,0 0-1,0 0-3,0 0-5,0 0-2,0 0-5,0 0-6,-43-28-14,43 28-3,0 0-10,0 0-11,-7-15-11,7 15-9,0 0-3,0 0 1,0 0 1,0 0 5,0 0 2,0 0 3,0 0 3,0 0 3,0 0 0,0 0 4,0 0 1,0 0 6,0 0-2,36 30 9,-36-30 4,0 0 0,0 0 0,0 0 5,0 0-14,0 0-28,0 0-53,0 0-77,0 0-84,0 0-546,0 0-254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7:55.039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7B569F2-8DBC-4802-A870-0DB502C1F369}" emma:medium="tactile" emma:mode="ink">
          <msink:context xmlns:msink="http://schemas.microsoft.com/ink/2010/main" type="inkDrawing"/>
        </emma:interpretation>
      </emma:emma>
    </inkml:annotationXML>
    <inkml:trace contextRef="#ctx0" brushRef="#br0">273 10 2324,'0'0'-166,"0"0"22,0 0 21,0 0 22,0 0 15,0 0 17,0 0 4,0 0 22,0 0 4,0 0 4,0 0 21,0 0 12,0 0 24,0 0 13,0 0 6,0 0-4,0 0 8,0 0-4,0 0 9,0 0-4,-33-14-10,33 14 0,0 0-12,0 0 5,-28 1-4,28-1 9,0 0-13,-22 6-7,22-6 8,-15 7-13,15-7 2,-15 6-4,15-6 4,-18 10 3,8-2-8,0 1 0,10-9-6,-15 14-2,4-6 4,1 1 3,10-9-5,-15 18 6,8-8-6,1-1 4,-3 0-2,9-9-5,-11 22 3,4-13-3,1 3 4,-1-3 2,7-9-7,-8 24 5,4-12 1,1 2-1,3-14 2,-3 28-3,3-14 7,0-14 11,3 32-6,0-14 0,1-2-4,-1 2 7,5 0-6,-4 0 1,-1-2 12,4 1-14,-4-3-5,2-1 7,-2-2-5,4 0 6,-7-11-5,11 20-2,-7-11 7,-4-9 2,6 14-6,-6-14 6,9 15 3,-9-15 2,13 11 6,-5-6 5,2 0-6,-10-5 1,25 9 1,-14-9 1,-11 0-6,28 2 4,-13-2-9,-15 0 12,28-2-11,-9-3-2,-4 4 1,-15 1-3,24-8 6,-12 5 3,-12 3 42,21-7 7,-21 7 16,17-3 0,-17 3 1,12-9-11,-12 9-6,11-6-7,-11 6-6,7-12-7,-7 12-7,0 0-2,6-17-6,-6 17-2,0-17-1,0 17-7,-3-18-5,3 18-1,-3-17-5,3 17-2,-7-19-1,7 19 0,-11-18-3,7 9-1,4 9 0,-11-15-3,11 15 1,-7-10-3,7 10-3,-10-11 1,10 11-3,0 0 2,-8-10-1,8 10-2,0 0-1,-15-7 0,15 7 4,0 0-2,-13-6-3,13 6 1,0 0 2,0 0-2,-15-5 1,15 5 0,0 0 3,0 0-3,0 0 3,0 0 0,-18-3-1,18 3-2,0 0 3,0 0 0,0 0-1,0 0 3,0 0 2,0 0-4,0 0 0,0 0 2,-10-7 0,10 7 1,0 0 4,0 0-2,0 0-2,0 0 0,0 0-4,0 0 5,0 0 2,0 0-5,0 0 1,0 0 2,0 0 0,31-9-1,-31 9-2,30-5 6,-17 4-3,2 0-3,7-2 0,-22 3 2,33-4 0,-20 4 3,2-1-3,-15 1-4,25 0 2,-25 0 1,18-1-2,-18 1 4,0 0-3,21 1-2,-21-1 3,0 0-1,18 0 1,-18 0-4,0 0 3,15 0-2,-15 0-3,0 0 3,0 0-1,0 0 1,18 0 2,-18 0-4,0 0 0,0 0 2,0 0-1,0 0 2,0 0-4,0 0-1,0 0 0,17 1 2,-17-1 0,0 0 1,0 0-3,0 0 4,0 0 0,0 0-1,8 9-5,-8-9 3,0 0 3,0 0-2,7 19-1,-7-19 1,3 16 1,-3-16 0,0 17 0,0-17-2,-3 24 4,0-9 4,3-15-6,-4 27 0,4-11 3,-3 1 1,3-1-2,0-16 0,-2 28 0,-1-14 2,3 1-2,0-15 2,0 24-2,-3-13 5,3-11 1,0 17-1,0-17 2,0 0-1,0 21 4,0-21-2,0 0 1,-4 18 2,4-18-1,0 0 2,0 0-1,4 16 0,-4-16 0,0 0-3,0 0-27,0 0-30,0 0-50,0 0-120,0 0-218,0 0-394,0 0-313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7:55.834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684AE63-BA48-4030-98F1-869C48348DA4}" emma:medium="tactile" emma:mode="ink">
          <msink:context xmlns:msink="http://schemas.microsoft.com/ink/2010/main" type="inkDrawing"/>
        </emma:interpretation>
      </emma:emma>
    </inkml:annotationXML>
    <inkml:trace contextRef="#ctx0" brushRef="#br0">0 0 2468,'0'0'-113,"0"0"37,0 0 34,0 0 18,0 0 27,0 0 4,0 0 13,0 0-13,0 0 10,0 0-8,0 0 2,0 0 1,0 0-3,0 0-2,0 0-5,0 0-4,0 0-1,0 0 2,0 0-6,0 0 4,0 0-6,0 0 10,0 0 3,0 0-12,0 0 6,0 0-3,5 54-3,-5-54 5,3 25-7,-3-25 6,0 21 9,0-21-6,4 22 9,-4-22-6,0 18-1,0-18 3,0 0 2,3 22 20,-3-22 13,0 0 16,3 15 11,-3-15 12,0 0 3,0 0 10,0 0 2,4 18 2,-4-18 10,0 0 8,0 0 11,0 0 5,0 0-10,0 0-14,0 0-14,0 0-5,0 0-18,0 0-5,0 0-3,0 0-10,0 0-5,-10-63-4,10 63-9,-4-23 0,4 23-6,0-24 1,0 24-3,0-17-5,0 17-1,0 0 0,0 0-5,-5-26-5,5 26-3,0 0-5,0 0-1,0 0-1,0-18-8,0 18-3,0 0 5,0 0 0,0 0 0,0 0 3,0 0-4,0 0 5,0 0-3,0 0 3,0 0 2,0 0-1,0 0-2,0 0 4,0 0 0,0 0 0,0 0-1,0 0 0,5 58 5,-5-58 2,0 0-1,0 0 2,0 0-1,0 0 3,0 0-2,0 0 0,0 0 4,0 0-1,7 15-1,-7-15-8,0 0-17,0 0-20,0 0-37,0 0-57,0 0-83,0 0-96,0 0-185,0 0-384,0 0-403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7:57.219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9A1569-793F-4E41-A9E2-4263DDA88B5B}" emma:medium="tactile" emma:mode="ink">
          <msink:context xmlns:msink="http://schemas.microsoft.com/ink/2010/main" type="inkDrawing"/>
        </emma:interpretation>
      </emma:emma>
    </inkml:annotationXML>
    <inkml:trace contextRef="#ctx0" brushRef="#br0">24 150 2633,'0'0'-138,"0"0"45,0 0 10,0 0 28,0 0 21,0 0 19,0 0 16,0 0 3,0 0 5,0 0 5,0 0 5,0 0 6,0 0-2,-3-57 7,3 57-2,0 0-11,3-18 1,-3 18-3,0 0-1,10-17-5,-10 17-5,8-12-1,-8 12 5,0 0-5,10-18-4,-10 18 2,9-10-5,-9 10 4,15-10-4,-15 10 8,13-4-3,-13 4-1,0 0-5,25-6 2,-25 6-4,0 0 3,0 0 1,0 0 1,29 10-12,-29-10 7,14 9-6,-14-9 0,0 0 20,8 17-18,-8-17 7,6 14-3,-6-14 2,4 18 1,-4-18-9,0 0 12,0 27-3,0-27-2,-4 17 10,4-17-4,-3 20-1,3-20 0,-6 18 5,6-18-8,-9 17 2,9-17 8,0 0 5,-10 17 8,10-17 10,-5 12 2,5-12 6,0 0 15,-13 12 4,13-12 12,0 0 11,0 0 11,-15 10 6,15-10 11,0 0-2,0 0 3,-25-2 1,25 2-12,0 0-1,-18-15-1,18 15-7,-15-10-15,15 10 0,-13-13-6,13 13-12,-11-17-1,11 17-9,-10-19-4,10 19-8,-9-18-2,9 18-3,-6-19-3,6 19-2,-4-17-6,4 17 0,0 0-3,0-23-2,0 23-2,0 0-6,4-22-2,-4 22-5,0 0-6,15-16-4,-15 16-7,13-8-6,-13 8-6,18-6-6,-18 6 0,0 0-1,27-3-3,-27 3 0,0 0 1,21 9 2,-21-9 1,0 0 2,17 12 2,-17-12 3,8 10 1,-8-10 5,0 0 1,3 21 5,-3-21 1,0 0 1,0 24 3,0-24-1,0 0 3,-6 21 0,6-21 0,0 0 3,-5 21 2,5-21 5,0 0 6,-7 13 17,7-13 15,0 0 13,0 0 9,-8 13 3,8-13 1,0 0 2,0 0-1,0 0-5,0 0-3,0 0-7,0 0-1,0 0-10,0 0-2,0 0 1,0 0-9,0 0-5,0 0-8,0 0-1,0 0-12,0 0-9,0 0-4,0 0-9,0 0-14,0 0-6,0 0-13,0 0-4,0 0 3,0 0 1,0 0 2,0 0 6,0 0 6,0 0-1,0 0 7,0 0 4,0 0 1,0 0 1,0 0 4,0 0 3,0 0 3,0 0 3,0 0 4,0 0 1,0 0 13,0 0 20,0 0 15,0 0 10,0 0-5,0 0-6,0 0-1,0 0-6,0 0 0,0 0-9,0 0 0,0 0-1,0 0-3,-28-31-1,28 31-3,0 0-5,0 0-5,-4-16 0,4 16 0,0 0-3,0 0-4,0 0-9,-3-19-13,3 19-5,0 0-7,0 0 5,0 0 0,0 0 6,0 0 2,0 0-2,0 0 5,0 0 2,0 0-1,0 0 2,0 0 3,0 0 6,0 0-2,0 0 4,0 0 1,0 0 5,0 0 1,0 0 3,0 0 0,0 0-2,0 0 2,0 0-15,0 0-25,0 0-37,0 0-40,0 0-57,0 0-73,0 0-159,0 0-378,0 0-213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07:58.823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B9CC49-E538-4DB1-8083-E6B93BAA0D96}" emma:medium="tactile" emma:mode="ink">
          <msink:context xmlns:msink="http://schemas.microsoft.com/ink/2010/main" type="inkDrawing"/>
        </emma:interpretation>
      </emma:emma>
    </inkml:annotationXML>
    <inkml:trace contextRef="#ctx0" brushRef="#br0">198 91 2260,'0'0'-140,"0"0"27,-30 0 18,30 0 24,0 0 18,0 0 20,0 0 9,0 0 21,0 0 12,0 0 2,0 0 13,-23 0 15,23 0 1,0 0 6,0 0 10,0 0 11,0 0 10,0 0 3,0 0 3,0 0 5,-23-8-2,23 8-6,0 0 5,0 0-5,0 0-4,0 0-10,-10-16-6,10 16-2,0 0-5,0 0-10,0 0-7,0 0-2,0-25-1,0 25-5,0 0-3,0 0 4,0 0-11,0 0-5,13-22 2,-13 22-5,0 0-2,0 0-2,9-14-5,-9 14-8,0 0-5,0 0-6,18-5-5,-18 5-2,0 0-7,0 0-4,0 0-7,0 0 8,31 14-2,-31-14-4,12 12 4,-12-12 17,6 12-9,-6-12 0,0 0 5,12 16-2,-12-16 11,7 12-7,-7-12 1,0 0 3,6 18-4,-6-18 1,0 0 7,2 20-3,-2-20 1,0 0 3,-5 23 2,5-23 5,-7 15 0,7-15 2,-11 18 2,11-18 3,-7 16 3,7-16 3,-15 17 12,15-17 8,-10 12-1,10-12 6,-15 14 13,15-14 6,-13 10 5,13-10 6,-15 7 5,15-7 0,-11 6-1,11-6 5,0 0 0,-18 8 4,18-8-1,0 0-1,-22 1 3,22-1-1,0 0 4,0 0-6,-28-9-3,28 9-6,-18-11-5,18 11-7,-12-17-3,12 17-3,-13-18-6,13 18-5,-3-23-1,3 23-6,-4-22-6,4 22 2,-1-24-8,1 24 1,1-19 1,-1 19-5,0 0-2,4-27-6,-4 27-2,3-15-1,-3 15-15,7-14-4,-7 14-7,14-7-4,-14 7-4,19-5-10,-19 5 0,0 0 0,28 2 0,-28-2 0,18 8 3,-18-8 1,18 10 0,-18-10 6,18 11 2,-18-11 4,15 13 1,-15-13 2,7 15-2,-7-15 5,10 14-2,-10-14 8,3 17-1,-3-17 2,0 16-2,0-16 4,0 0 0,-3 24-4,3-24 8,-7 15-1,7-15 3,0 0 4,-10 17 7,10-17 14,0 0 12,-8 15 11,8-15 9,0 0 4,-15 6-1,15-6 8,0 0-2,0 0-1,0 0-5,-25-1-7,25 1-1,0 0-6,0 0-5,0 0-2,-21-20-1,21 20-5,0 0 1,-10-9-10,10 9 2,0 0-4,0 0-5,0-21-2,0 21-14,0 0-6,0 0-15,0 0-11,0 0-13,20-24-12,-20 24-10,0 0-2,20-4-9,-20 4-7,0 0 2,0 0 11,0 0 6,0 0 0,34 12 9,-34-12 5,0 0 9,7 11 1,-7-11-1,0 0 9,0 0 11,0 0 16,0 0 17,0 0 10,0 0 11,0 0 10,-25 29 7,25-29 6,0 0 11,-21 4 4,21-4 8,0 0 3,0 0-5,-25-1 0,25 1-4,0 0-4,0 0-2,0 0-8,-28-8 0,28 8-5,0 0-5,-12-9-11,12 9 2,0 0-6,0 0-6,-7-20-8,7 20-7,0 0-15,0 0-15,0 0-13,0 0-1,15-31-11,-15 31-3,0 0-4,0 0-2,10-10-3,-10 10 4,0 0 4,0 0 2,0 0-2,0 0 6,0 0 5,0 0 2,0 0 6,0 0 7,0 0-2,0 0 2,25 1 7,-25-1 4,0 0 1,0 0 2,0 0 0,0 0 4,0 0 2,0 0 0,0 0 3,0 0 0,0 0 0,0 0-15,0 0-25,0 0-32,0 0-46,0 0-74,7-7-116,-7 7-520,0 0-309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10T21:28:14.05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FBA8BEC-6FF2-4819-AA80-D94B6F212CF1}" emma:medium="tactile" emma:mode="ink">
          <msink:context xmlns:msink="http://schemas.microsoft.com/ink/2010/main" type="writingRegion" rotatedBoundingBox="18614,10228 23542,9854 23616,10827 18688,11201"/>
        </emma:interpretation>
      </emma:emma>
    </inkml:annotationXML>
    <inkml:traceGroup>
      <inkml:annotationXML>
        <emma:emma xmlns:emma="http://www.w3.org/2003/04/emma" version="1.0">
          <emma:interpretation id="{164819A7-8CC9-4A6F-AB5B-081EB57A4B44}" emma:medium="tactile" emma:mode="ink">
            <msink:context xmlns:msink="http://schemas.microsoft.com/ink/2010/main" type="paragraph" rotatedBoundingBox="18614,10228 23542,9854 23616,10827 18688,11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006A4F-0C70-4EAA-9C7D-75A6FCB418F2}" emma:medium="tactile" emma:mode="ink">
              <msink:context xmlns:msink="http://schemas.microsoft.com/ink/2010/main" type="line" rotatedBoundingBox="18614,10228 23542,9854 23616,10827 18688,11201"/>
            </emma:interpretation>
          </emma:emma>
        </inkml:annotationXML>
        <inkml:traceGroup>
          <inkml:annotationXML>
            <emma:emma xmlns:emma="http://www.w3.org/2003/04/emma" version="1.0">
              <emma:interpretation id="{EBDF5472-0880-4CE2-9923-AD5EF59605E9}" emma:medium="tactile" emma:mode="ink">
                <msink:context xmlns:msink="http://schemas.microsoft.com/ink/2010/main" type="inkWord" rotatedBoundingBox="18626,10388 20077,10278 20133,11022 18683,11132">
                  <msink:destinationLink direction="with" ref="{48CDEEFE-FC82-422F-9BF7-FE806147FCAF}"/>
                </msink:context>
              </emma:interpretation>
              <emma:one-of disjunction-type="recognition" id="oneOf0">
                <emma:interpretation id="interp0" emma:lang="en-US" emma:confidence="0.5">
                  <emma:literal>$osta.sg.</emma:literal>
                </emma:interpretation>
                <emma:interpretation id="interp1" emma:lang="en-US" emma:confidence="0">
                  <emma:literal>$oota.sg.</emma:literal>
                </emma:interpretation>
                <emma:interpretation id="interp2" emma:lang="en-US" emma:confidence="0">
                  <emma:literal>$osta.sg.'</emma:literal>
                </emma:interpretation>
                <emma:interpretation id="interp3" emma:lang="en-US" emma:confidence="0">
                  <emma:literal>$oota.sg.'</emma:literal>
                </emma:interpretation>
                <emma:interpretation id="interp4" emma:lang="en-US" emma:confidence="0">
                  <emma:literal>$osta.sg.''</emma:literal>
                </emma:interpretation>
              </emma:one-of>
            </emma:emma>
          </inkml:annotationXML>
          <inkml:trace contextRef="#ctx0" brushRef="#br0">40 219 2509,'0'0'-199,"0"0"16,0 0 10,0 0 16,0 0 18,0 0 8,0 0 9,0 0 20,0 0 2,0 0 13,0 0 6,0 0 8,0 0 5,0 0 5,0 0 9,0 0 6,0 0 7,0 0 0,0 0-2,0 0 18,0 0-3,0 0 1,0 0-4,0 0 8,0 0 1,0 0 0,0 0-2,0 0 10,0 0-1,0 0 2,0 0 6,0 0 7,0 0 2,0 0 11,0 0 6,0 0-3,0 0 7,0 0 20,0 0-18,0 0-3,-24 1 15,24-1-8,0 0-9,0 0 14,0 0-12,0 0 3,0 0-9,0 0 14,0 0-3,0 0 1,0 0-2,0 0 4,0 0 3,0 0 3,0 0-8,0 0 6,0 0 3,0 0 5,0 0-3,0 0 14,0 0-2,0 0 5,0 0-1,0 0 8,0 0-4,-20 3-2,20-3-9,0 0 7,0 0-4,0 0-8,0 0 2,0 0 3,0 0 8,0 0-7,0 0-8,0 0 1,0 0 8,0 0-5,0 0 3,0 0 2,0 0-2,0 0-2,0 0 5,0 0-13,0 0 10,0 0-11,0 0-4,0 0-3,0 0-1,0 0-1,0 0-1,0 0-2,0 0 2,0 0-4,0 0 5,0 0 1,0 0 1,0 0-6,0 0 5,0 0-5,0 0 4,0 0 4,0 0 5,0 0-5,0 0 4,0 0 3,0 0 1,0 0-2,0 0 1,0 0 0,0 0 3,0 0-8,0 0 0,0 0-2,0 0-3,0 0-2,0 0 0,0 0-2,0 0 0,0 0-4,0 0-6,0 0-3,0 0 2,0 0 0,0 0-3,0 0-1,0 0-3,0 0-1,0 0 2,0 0 0,0 0-2,0 0-3,71-1 2,-71 1-3,26-3 2,-26 3 2,30 1-1,-12-1-3,-18 0-1,35 3 1,-13-4 2,-1 2-1,1-1 1,1 0-3,-2 1 1,2-2-1,-1 1 1,3 0 1,-2 0-3,-2-1 2,2 1 0,1-2-1,-3 1 1,2-1-1,0 1 0,-23 1 2,38-2-6,-18 1 3,-1 0-1,-19 1 1,31 0 0,-31 0-5,30 0 2,-30 0 3,28 0-1,-28 0-1,23 1-2,-23-1 5,20 3-1,-20-3 0,0 0 0,25 0-1,-25 0 2,0 0-1,21 1 1,-21-1-1,0 0-1,0 0 3,22 0-2,-22 0 3,0 0-1,0 0-2,0 0 0,0 0 2,21 2 0,-21-2 1,0 0-2,0 0-1,0 0-2,0 0-1,0 0 1,0 0-6,0 0-2,0 0-6,0 0-7,0 0 0,0 0 0,0 0-1,0 0-2,0 0 3,0 0-5,18-6 1,-18 6 7,0 0-3,0 0 4,0 0 0,0 0 5,0 0 3,0 0-3,0 0 1,0 0-1,0 0 5,0 0 0,0 0-2,0 0 3,0 0 1,0 0-2,0 0 2,0 0 0,0 0 1,0 0-3,0 0-1,0 0 11,0 0-5,0 0 2,0 0-2,0 0 0,0 0 3,0 0-1,0 0-1,0 0 2,0 0-2,0 0 2,0 0 1,0 0-1,0 0 1,0 0-2,0 0 6,0 0-10,0 0 5,0 0-4,0 0 2,0 0 1,0 0 2,0 0 2,0 0-3,0 0-3,0 0 2,0 0 1,0 0 2,0 0-2,0 0 1,0 0-1,0 0 1,0 0 0,0 0 0,0 0-5,0 0 3,0 0 1,0 0 0,0 0 2,0 0 0,0 0-1,0 0-3,0 0 0,0 0 1,0 0 1,0 0 7,0 0-3,0 0-6,0 0 5,0 0 1,0 0-2,0 0-2,0 0 2,-34-28-1,34 28-3,0 0 2,0 0-1,0 0 2,-14-11-3,14 11 1,0 0 1,0 0-3,-15-6 1,15 6 1,0 0-1,0 0 3,-16-9-2,16 9 6,0 0-3,-17-8-1,17 8 5,0 0-11,-16-9 4,16 9 0,0 0 1,-18-11-3,18 11 3,-14-7-3,14 7 2,0 0-1,-19-9 3,19 9 5,-15-6-9,15 6 4,0 0-3,-22-7 4,22 7-2,-13-8 2,13 8-5,0 0 5,-18-9 2,18 9-2,-15-6 4,15 6-2,0 0-1,-17-10-2,17 10 4,0 0-1,-15-7-10,15 7 6,0 0 2,-13-10-1,13 10-1,0 0 5,0 0-4,-16-12 2,16 12-2,0 0 5,0 0-4,-12-9 4,12 9-1,0 0-1,0 0 4,0 0-7,-13-12 3,13 12-1,0 0 2,0 0-2,0 0 3,-12-9-3,12 9 2,0 0-3,0 0-2,0 0 2,0 0 3,0 0-3,0 0 9,-13-10-7,13 10 3,0 0-4,0 0 4,0 0 0,0 0 4,0 0-6,0 0 5,0 0-2,0 0 0,0 0 1,0 0-2,0 0-1,0 0-2,0 0 1,0 0-3,0 0-1,0 0 5,0 0-2,0 0 1,0 0 2,0 0-3,0 0 0,0 0-3,0 0 4,0 0-4,0 0 0,0 0-1,0 0-3,0 0 3,0 0-5,0 0 6,0 0-2,0 0 1,0 0 1,51 24 0,-32-16 3,0 0-1,5 4 5,-1-2-7,2 0 2,-2-1 1,1 2 3,1-1-3,0-1-1,-3 0-2,1-1 1,-3-2 0,-4 2-1,2-2 3,-1-1-2,-17-5-1,23 8-4,-11-4 7,-12-4-7,16 7 2,-16-7-2,15 7 1,-15-7-3,15 6-3,-15-6 5,0 0 1,16 11 3,-16-11 0,0 0-6,12 9 6,-12-9-1,0 0 1,0 0 1,13 11-1,-13-11 0,0 0-1,0 0 1,0 0-4,15 8 9,-15-8-5,0 0 0,0 0 2,0 0 1,0 0 0,0 0-3,0 0 3,12 7-1,-12-7 3,0 0 2,0 0-4,0 0-3,0 0 3,0 0-3,0 0 1,0 0-4,0 0 2,0 0-2,0 0-4,0 0 3,0 0-1,0 0 3,0 0-5,0 0 2,0 0 0,0 0-4,0 0 1,-28 29 1,28-29 6,-20 15-3,6-5 4,1-1-7,-2 3 6,-1 0-3,-2 0 3,3 0 1,0-3 1,0 1 0,0 0 0,2-2 1,1 2-2,12-10 3,-18 13-3,8-5 6,10-8-2,-13 12 0,13-12 4,-12 9 4,12-9 1,0 0 2,-16 8 1,16-8 1,0 0-2,0 0-2,-13 11 2,13-11-5,0 0-1,0 0-3,0 0 0,-12 7-8,12-7-10,0 0-12,0 0 0,0 0-11,-15 11-31,15-11-28,0 0-89,0 0-164,0 0-418,0 0-181</inkml:trace>
          <inkml:trace contextRef="#ctx0" brushRef="#br0" timeOffset="8847.87">171 386 2178,'0'0'-161,"0"0"29,0 0 20,0 0 25,0 0 18,0 0 7,0 0 15,0 0 27,0 0-1,0 0-1,0 0 14,0 0 8,0 0-1,0 0-7,0 0 14,0 0 0,0 0-1,0 0 1,0 0-1,0 0-2,0 0 18,0 0-6,0 0 4,0 0-8,0 0 11,0 0-6,0 0-1,0 0-13,0 0 13,0 0-4,0 0-2,0 0-4,0 0 2,0 0 3,0 0-4,0 0-2,0 0-5,-16 6 1,16-6-5,0 0 10,0 0-5,0 0-3,0 0-2,0 0-2,0 0-3,0 0 1,0 0 9,0 0-5,0 0 12,0 0-6,0 0 13,0 0-5,0 0 7,0 0 6,-24 0 0,24 0 4,0 0 2,0 0-1,0 0-6,0 0 11,0 0-4,0 0-7,0 0 2,0 0-1,0 0 0,-21-8 3,21 8 0,0 0 4,0 0-2,0 0-1,0 0 0,0 0-6,0 0 0,-17-8-3,17 8 5,0 0-8,0 0 5,0 0 0,0 0 2,0 0-3,0 0 3,0 0-6,0 0 2,0 0-3,0 0-6,0 0 6,0 0-6,0 0 2,0 0 2,0 0-7,0 0-3,0 0 6,-19-4-4,19 4 0,0 0 2,0 0-8,0 0 6,0 0-6,0 0 7,0 0 0,0 0 1,0 0-6,0 0 0,0 0 3,0 0 2,0 0-1,0 0 6,0 0-1,0 0 3,0 0-1,0 0 1,0 0-4,0 0 4,0 0 3,0 0-7,0 0 5,0 0 6,0 0 5,0 0-3,0 0 18,0 0-8,0 0 6,0 0-3,0 0-3,0 0 1,0 0-6,0 0-4,0 0 0,0 0-4,0 0-2,74 2-1,-53 3-2,4-5-1,7 3-2,1-1 0,6 0 5,3 1-2,1 0-3,-2-2-5,5 2 3,-3 0-1,2-3-4,-4 2 2,-4-2-1,3 0 3,-6 1-4,-1-2-2,-1 1 5,-1-1-3,-8 0 0,0-2-3,-23 3 3,37 0-3,-21 0 0,-16 0-5,28 0 1,-28 0 2,22 0-2,-22 0 0,0 0 1,28 0-1,-28 0 0,0 0-2,20 4-1,-20-4-2,0 0 6,16 2-3,-16-2 3,0 0 1,0 0-3,0 0 3,19 5 1,-19-5 4,0 0-4,0 0-1,0 0 2,0 0-13,0 0-3,0 0-8,0 0-12,0 0-13,0 0-25,0 0-67,0 0-60,0 0-76,0 0-386,0 0 3</inkml:trace>
          <inkml:trace contextRef="#ctx0" brushRef="#br0" timeOffset="18456.3928">583-66 2566,'0'0'-189,"0"0"17,0 0 15,0 0 18,0 0 14,-28 3 1,28-3 9,0 0 20,0 0 4,0 0 4,0 0 4,0 0 13,0 0 3,0 0 8,0 0-4,0 0 13,0 0 6,0 0 8,-23 6-7,23-6 13,0 0 4,0 0-3,0 0 1,0 0 8,0 0-11,0 0 9,0 0 2,0 0 6,0 0 3,-12 10-6,12-10 4,0 0 10,0 0-10,0 0 0,0 0 11,0 0-7,0 0 1,0 0-1,0 0 1,-15 7 3,15-7 5,0 0-4,0 0 2,0 0 8,0 0-4,0 0 1,0 0-1,0 0 8,-11 13-9,11-13-2,0 0 8,0 0 6,0 0-9,0 0 7,0 0-4,0 0 8,0 0-15,0 0 5,0 0 5,-10 11 13,10-11 8,0 0-2,0 0-3,0 0 10,0 0-9,0 0-3,0 0 3,0 0-9,0 0 15,0 0-5,0 0 2,0 0-8,0 0 9,0 0-10,18 27 1,-18-27-8,10 9 5,-10-9 6,0 0-3,15 13 0,-15-13-1,10 12-1,-10-12 3,10 12-5,-10-12-4,11 9 2,-11-9-4,15 12 6,-15-12 2,17 12 6,-17-12-8,16 12-7,-6-8 10,-10-4-6,17 10-9,-17-10 14,18 9-7,-18-9 3,15 8-7,-15-8-1,13 9-3,-13-9 2,15 6-6,-15-6 2,11 8-4,-11-8-1,0 0-1,20 8 5,-20-8-2,0 0 22,18 9-8,-18-9 2,0 0 0,17 6-5,-17-6 9,0 0-9,15 4 10,-15-4 1,0 0-12,0 0 1,0 0 22,0 0-4,0 0 5,18 5-2,-18-5-9,0 0 4,0 0 0,0 0 2,0 0 5,0 0 9,0 0 2,0 0-13,0 0 12,0 0-14,0 0 2,0 0-6,0 0-6,0 0 8,0 0 2,0 0-7,0 0-2,0 0-4,-33-37-3,33 37 0,-12-9 3,12 9-1,0 0 1,-18-12 0,18 12-2,-15-8-1,15 8 5,0 0-4,-18-10 3,18 10 4,0 0 2,-17-10 2,17 10-4,-13-10-4,13 10 1,-13-10 1,13 10-4,0 0-8,-18-10 10,18 10-8,-10-8 2,10 8-1,0 0 2,-15-10 8,15 10 0,0 0 5,-13-7 0,13 7 3,0 0-6,0 0 1,-15-9 7,15 9 1,0 0 0,0 0-2,0 0 3,-13-9-3,13 9-2,0 0 0,0 0-6,0 0 1,0 0-4,0 0 5,0 0-6,0 0 3,-12-9-1,12 9 0,0 0 3,0 0-3,0 0 2,0 0 0,0 0 2,0 0 0,0 0-3,0 0 3,0 0-5,0 0-4,0 0-3,0 0-3,0 0 3,0 0-8,0 0 3,0 0 0,0 0-2,0 0-1,58 2-3,-58-2 4,33 10-3,-16-4-2,4 3 0,-3-2 3,4 4-2,-1 0-1,1 0 3,-1 1-6,-1 0 2,-2-3 3,2 2-2,-2 0 3,-3-4-3,0 0 2,-2 2 0,-13-9 3,25 11-3,-13-5 1,-12-6 1,18 9-3,-18-9-2,18 9-5,-18-9-5,10 5-6,-10-5-4,0 0-6,13 8 8,-13-8-8,0 0 3,0 0 4,15 9 1,-15-9-2,0 0 4,0 0 0,0 0 1,0 0 2,0 0-3,0 0 7,0 0 0,0 0 3,0 0-4,0 0 5,-41-31-2,28 22 1,13 9 2,-24-17-3,11 8 5,2 1 1,-3-1-6,-1-2 4,4 2 0,-2 1-3,13 8 4,-25-15-1,13 9-1,-1-3 4,13 9-2,-20-12 0,20 12 1,-18-9-2,18 9 1,-15-8 5,15 8 6,-11-10 7,11 10 6,0 0 4,-15-9 2,15 9 3,0 0 2,-14-8-6,14 8-2,0 0-1,-9-11-2,9 11-2,0 0-1,0 0-3,-17-9-1,17 9 0,0 0-3,0 0-2,-10-12-1,10 12 0,0 0-3,0 0 5,0 0 1,0 0 2,-11-10 5,11 10 3,0 0-2,0 0 2,0 0 0,0 0 0,0 0 2,0 0 0,0 0-1,0 0-2,0 0-1,0 0 3,0 0-7,0 0 1,-9-13-4,9 13-2,0 0-1,0 0-1,0 0-3,0 0-1,0 0-4,0 0 0,0 0 2,0 0-4,0 0 2,0 0-2,0 0 2,0 0 0,51 13 0,-51-13 1,32 10 0,-14-1-2,-1-1 2,4 2-1,1-1 0,-1 3 2,1 1-1,1 1-2,5 0 2,-5-2-1,-3 0 0,3 1 0,0-1 1,0 1-1,-3-4 2,2 3-3,-4-4 1,-2 1 0,-2 0 0,2-4-1,-16-5 2,22 12-3,-11-7-2,-11-5-1,18 11 0,-18-11-2,14 8-3,-14-8-4,13 8 0,-13-8-4,0 0 4,16 11-4,-16-11 0,0 0 1,12 9 5,-12-9-7,0 0 5,0 0-2,0 0 1,0 0 1,10 12 1,-10-12 2,0 0 0,0 0-1,0 0 0,0 0 4,0 0-4,0 0-1,0 0 3,0 0 2,0 0-4,0 0 7,0 0-2,0 0 3,0 0-3,0 0 1,-23 28 4,23-28-5,-17 6 3,17-6 4,-23 9-3,10-3-1,0 3 2,-2-2 0,2 0-1,-4 2 0,2 2 2,0-3 2,-1 2-1,1 1 0,-3-2-3,3 1 1,2 0 2,-2-1 0,1 0 1,14-9-2,-26 13 5,14-4-4,12-9 4,-21 11-4,11-4 3,10-7-3,-20 11 2,20-11 3,-15 11-3,15-11 0,-16 6 0,16-6-1,-14 7-4,14-7 5,0 0 1,-18 7-3,18-7 0,0 0 4,0 0-2,-15 10 3,15-10 3,0 0 14,0 0 4,0 0 4,0 0 5,-16 7-3,16-7 9,0 0-3,0 0-1,0 0-1,0 0 3,0 0 2,0 0 2,0 0 2,0 0-1,0 0-4,0 0 5,0 0-5,0 0 1,0 0-12,0 0-3,0 0-8,0 0 4,0 0-1,0 0-8,35-37 1,-22 27-8,3 0-2,-2-1-6,0 0 0,0 1-1,2 0-1,-1-2 5,0 3-5,0 0 1,-2 0 1,0 0 2,-13 9-2,20-18-1,-12 14 5,-8 4-3,17-12 3,-17 12-2,12-10-1,-12 10 4,9-9-5,-9 9 2,0 0 0,14-12 1,-14 12-2,0 0-1,0 0 0,13-11-2,-13 11 0,0 0 0,0 0 2,0 0-4,10-11 1,-10 11-5,0 0-2,0 0-3,0 0-5,0 0-5,0 0-6,0 0-5,0 0-3,0 0-7,0 0 1,0 0 4,0 0 3,0 0 6,0 0-2,0 0 8,0 0 0,0 0 2,0 0 5,-53 29-1,41-21 3,-1 2 4,0-1-6,0 1 8,-1 1 1,0-4 1,0 3 0,1-2-2,0-1 5,13-7 0,-20 14 4,20-14-2,-18 12 0,18-12 4,-18 10-4,18-10 5,-14 7-1,14-7 0,0 0 0,-14 8 3,14-8 1,0 0 1,-14 8 4,14-8 2,0 0 9,0 0 11,0 0 17,0 0 5,0 0-9,0 0-4,0 0-4,0 0-8,0 0-3,0 0-2,0 0-9,28-40-6,-14 30-4,-1-1-1,2 0-2,1-2-1,2-1-2,1 1 2,-1 1 0,-3 2-1,0-2-5,0 1 7,-2 3-4,0 0-1,-13 8 2,21-15 1,-12 10-3,-9 5 0,15-9 2,-15 9-3,13-8-6,-13 8 1,0 0-3,0 0-13,16-9-3,-16 9-6,0 0-1,0 0-1,0 0 3,0 0 3,0 0 3,0 0-2,0 0 4,0 0-2,0 0 7,0 0-2,0 0 3,0 0 4,0 0 0,0 0-3,0 0 8,-24 57-1,14-49-1,-5 3 2,3 1 3,-3-3 1,-3 2 0,3 0 2,-3 2-2,2 0-1,-1 0 5,2-2 0,-5-1 1,4 5 1,1-4-3,-2-2 4,2 1-3,2 0 5,-2-1-2,2 0-1,1 1-2,12-10 5,-19 16-5,7-9 2,12-7 3,-15 9-3,15-9 7,-11 8-6,11-8 7,0 0-4,-14 8 0,14-8 3,0 0 1,0 0-5,-18 10 0,18-10 2,0 0 2,0 0-2,0 0 0,-13 8 1,13-8-1,0 0 0,0 0 1,0 0-1,0 0 3,0 0 9,0 0 10,0 0 1,0 0 9,0 0 3,0 0 2,0 0 2,0 0-8,0 0-3,0 0-3,0 0-5,0 0-5,0 0-1,0 0-1,0 0-3,0 0-2,0 0-3,40-40-2,-30 30 0,3 0-3,-2-1-8,6-4-11,-1-1-1,-1 1 5,2 1-2,-4 3 3,2-1-4,-3 0 6,-3 1 0,-9 11-2,17-14-2,-17 14-1,12-12-10,-12 12-14,8-11-12,-8 11-2,0 0 1,0 0 7,8-12 4,-8 12 3,0 0 5,0 0 2,0 0 1,0 0 6,0 0-3,0 0 6,0 0 0,0 0 2,0 0 2,-58 26 1,47-19 3,-4 3 1,0-2-2,0 4 4,0-3 0,-3 3-4,1-1 8,3-2 0,-1 2-4,1-2 1,1 2 6,13-11-3,-20 14 0,12-7 10,8-7-3,-15 10 1,15-10-1,-11 10 5,11-10 6,0 0 15,-15 10 9,15-10 9,0 0 0,0 0 2,-12 9-1,12-9-4,0 0-8,0 0-2,0 0-3,0 0-4,0 0-1,0 0-7,0 0-1,0 0-4,0 0 0,0 0-3,0 0-2,33-42 0,-23 32-6,0-1-1,2-2-2,-1 0-1,2 1-5,-3-2 0,7-3-2,-6 5 2,-1-2 3,4 0-1,-4 2-1,1 1-1,-11 11 0,15-17 3,-7 8 0,-8 9 2,10-15-3,-10 15 2,10-11 0,-10 11-2,0 0 3,8-17-3,-8 17-2,0 0 3,9-14 3,-9 14-5,0 0 2,0 0-3,0 0-3,8-11-1,-8 11-4,0 0 0,0 0-6,0 0-8,0 0 1,0 0 1,0 0 2,0 0 9,0 0-5,0 0-1,0 0 6,0 0-4,-40 40 7,30-29 1,0 3 2,0 1-4,-1-4 2,3 1 8,-4 2-1,4-4-4,8-10 6,-15 18-3,7-9 7,8-9-6,-12 17 2,12-17 4,-12 12-3,12-12 2,-8 9 4,8-9-1,0 0 19,-11 11 15,11-11 12,0 0 18,0 0 9,0 0 18,0 0-10,0 0-5,0 0-11,0 0-13,0 0-9,0 0-10,0 0-5,0 0-11,0 0-3,13-63-7,-7 52 3,4-6-5,-5 4 1,4 1-3,-9 12 1,13-24-4,-7 15 4,-6 9-4,10-19 1,-10 19-6,9-12-4,-9 12-3,0 0-22,8-17-7,-8 17-11,0 0-10,0 0-4,0 0 3,0 0 7,7-11 3,-7 11 1,0 0 11,0 0-1,0 0 3,0 0 1,0 0 6,0 0 4,-25 52-3,16-39 10,1 2-1,2 1 3,-3-2-4,1 3 10,0-5-4,0 3 0,-1-3 6,-1 1 0,10-13 0,-15 21 1,15-21 3,-9 16 0,9-16 5,-10 15 3,10-15 14,0 0 22,-9 14 29,9-14 18,0 0 4,0 0-10,0 0-5,0 0-10,0 0-6,0 0-8,0 0-13,0 0-5,-6-46-6,6 46-5,10-28-9,-4 11-7,3 2-5,-3 1 1,1-4-4,1 5-1,-8 13 3,10-24 0,-10 24-6,8-21 7,-8 21-4,5-16-4,-5 16 2,7-12-9,-7 12-11,0 0-14,8-15-14,-8 15-8,0 0-3,0 0 3,0 0 6,0 0 4,0 0 0,0 0 9,0 0 5,0 0 5,0 0-3,0 0 5,0 0 0,-8 56 9,8-56 2,-8 25-1,4-11-1,4-14-3,-8 26-5,5-14 5,3-12 0,-7 20 3,7-20-4,-7 17 8,7-17 3,-5 15 0,5-15 5,0 0 7,-4 16 18,4-16 19,0 0 17,0 0 9,0 0-10,0 0-2,0 0-6,0 0-12,0 0-6,0 0-7,0 0-2,0 0-7,0 0-6,0 0-1,0 0 0,18-56-6,-18 56-4,10-16 0,-10 16 0,10-19-1,-10 19 1,8-13 2,-8 13-7,0 0 1,11-14-4,-11 14-15,0 0-1,10-12-4,-10 12-5,0 0 3,0 0 1,0 0 2,0 0 3,0 0-5,0 0 5,0 0-1,0 0 1,25 26 1,-25-26 2,0 0 5,-5 22 2,5-22 4,0 0-5,-10 25 0,10-25 2,-6 17 3,6-17 8,-10 20-4,10-20 1,-10 15-1,10-15 3,-12 14 4,12-14-1,-10 15-1,10-15 5,-10 12 2,10-12-4,0 0 3,-10 13 0,10-13-3,0 0 3,-9 12-2,9-12 1,0 0 0,-10 12-3,10-12 4,0 0 3,0 0-5,-12 11 8,12-11-9,0 0 3,0 0 3,-13 11-4,13-11 3,0 0-1,0 0-3,-13 11 2,13-11 0,0 0 0,0 0-1,-12 10 0,12-10 2,0 0 2,0 0 0,-13 8-4,13-8 7,0 0-12,0 0 4,-13 10 2,13-10 4,0 0-1,0 0 1,-14 7-1,14-7-2,0 0-4,0 0 6,0 0-2,0 0 3,0 0 6,-15 8 24,15-8 13,0 0 12,0 0 7,0 0 2,0 0 5,0 0 3,0 0-3,0 0-4,0 0-1,0 0-7,0 0-6,0 0-1,0 0-5,0 0-8,0 0-3,0 0-3,0 0-3,0 0-7,0 0 0,0 0-4,0 0 0,0 0-3,0 0-1,0 0-5,0 0-2,0 0 1,0 0 0,0 0-2,0 0-2,0 0-2,0 0 2,0 0-5,40-33 5,-40 33-1,15-10-2,-15 10 0,17-10 0,-17 10 1,18-12-3,-8 6-6,-10 6 10,21-12-4,-11 4 0,-10 8-2,20-11 0,-20 11 3,20-9 0,-20 9-2,15-11 0,-15 11 1,13-9-2,-13 9 0,0 0 0,13-9 1,-13 9-2,0 0-3,0 0 6,17-8-2,-17 8 0,0 0-2,0 0-1,0 0 0,13-8-1,-13 8 1,0 0 3,0 0-2,0 0-2,0 0-3,0 0-3,0 0-9,0 0-12,0 0-9,0 0-9,0 0-5,0 0 3,0 0 4,0 0 4,0 0 5,0 0 4,0 0 6,0 0-2,0 0 5,0 0 2,0 0 4,-38 37 0,38-37 7,-17 12-1,17-12 3,-18 12 2,18-12-5,-16 12 2,16-12 4,-19 9 2,19-9 3,-15 7-6,15-7 5,-14 7 4,14-7-3,0 0 3,-17 8 0,17-8 2,0 0 0,-16 9-1,16-9 0,0 0 0,0 0-3,-19 7 6,19-7-3,0 0 1,0 0 2,-16 3-4,16-3 2,0 0-3,0 0 3,0 0-1,0 0 5,0 0 4,-20 4 5,20-4 8,0 0 4,0 0 4,0 0 2,0 0 7,0 0-5,0 0-3,0 0-4,0 0 2,0 0-2,0 0 0,0 0-5,0 0-1,0 0-4,0 0-2,0 0-5,-5-26 6,5 26-5,0 0 1,0 0-1,0 0-3,0 0-1,0 0-3,15-36 3,-15 36-3,6-10 3,-6 10 1,0 0-6,9-15-1,-9 15 0,0 0-1,8-19 0,-8 19 3,5-14-2,-5 14 0,0 0 2,7-22-3,-7 22-2,8-19-2,-8 19-1,5-19 3,-5 19-4,5-15 0,-5 15-2,5-16 3,-5 16-1,0 0-1,6-20 0,-6 20-4,0 0-2,4-14 0,-4 14-6,0 0 0,0 0 0,3-18-3,-3 18 0,0 0-2,0 0-1,0 0 4,7-15-1,-7 15 1,0 0 0,0 0-3,0 0 0,0 0-6,0 0-4,0 0-4,0 0-5,0 0-5,0 0-7,0 0-1,0 0 0,0 0 7,0 0 7,0 0 3,0 0-2,0 0-10,0 0-17,0 0-17,0 0-32,0 0-36,0 0-53,0 0-56,0 0-408,0 0-13</inkml:trace>
          <inkml:trace contextRef="#ctx0" brushRef="#br0" timeOffset="12284.0798">581-67 1832,'0'0'-140,"0"0"15,-16 4 33,16-4 6,0 0 27,0 0 7,0 0 13,0 0 15,0 0 7,0 0 6,0 0 13,0 0 2,0 0 1,0 0-3,0 0 6,0 0 10,0 0-8,0 0 8,0 0-7,0 0 9,0 0-14,0 0 1,0 0 4,0 0 4,0 0-2,0 0-4,0 0 1,0 0-8,0 0 2,0 0 1,0 0-2,0 0-4,0 0-1,0 0 5,0 0 5,0 0-4,36 33 7,-36-33 9,13 6 10,-13-6 2,15 7 6,-15-7 8,18 10-4,-18-10 1,22 9 2,-12-1-10,-10-8 4,28 10 9,-15-4-6,2 1 9,2 0-8,-1-2-13,1 2 13,-2 1-15,1-3 8,-1 1-6,-15-6-5,30 10 3,-15-4-4,-2-1-6,-13-5 3,25 10 2,-14-8-1,-11-2-10,22 11 5,-22-11-11,18 6 14,-7 0-3,-11-6-9,19 6-1,-19-6-4,16 9 6,-16-9-4,15 7 1,-15-7-3,17 7 5,-17-7 2,18 11-3,-18-11 0,18 7-6,-18-7 3,17 8 0,-17-8 6,13 6-9,-13-6 3,13 5 3,-13-5-7,0 0-6,17 9 9,-17-9 1,0 0 0,0 0-4,0 0 6,14 8-8,-14-8 4,0 0-6,0 0 18,0 0-14,0 0-6,0 0 2,0 0 4,0 0 0,14 9-2,-14-9 0,0 0-1,0 0 4,0 0 5,0 0-16,0 0 9,0 0 1,0 0 2,0 0-3,0 0-6,0 0 10,11 9-12,-11-9 10,0 0 3,0 0-3,0 0-5,0 0 8,0 0-9,0 0 4,0 0-9,0 0 10,0 0 3,0 0-1,0 0-4,0 0 4,0 0 4,0 0-12,0 0 8,0 0 1,0 0-14,0 0 7,0 0-3,0 0 7,0 0-6,0 0 2,0 0 2,0 0-1,0 0 3,0 0-4,0 0 6,0 0-2,0 0 2,0 0-2,0 0 0,0 0 0,0 0 4,0 0-11,0 0 6,0 0 5,0 0-10,0 0 8,0 0-4,0 0-3,0 0-1,0 0 6,0 0 3,0 0 5,0 0-9,0 0 2,0 0-2,0 0-2,0 0 3,4 14 0,-4-14 3,0 0-2,0 0 1,0 0 0,0 0-3,0 0 4,0 0-6,0 0 6,0 0-2,0 0-5,0 0 1,0 0 3,0 0 3,0 0 1,-12 26-2,12-26-7,0 0 7,0 0-5,-10 14 2,10-14 5,0 0-1,-12 15-1,12-15 0,-8 9-4,8-9 8,0 0-6,-16 16 0,16-16 2,-10 12-4,10-12 4,-10 10 5,10-10-8,0 0 5,-15 16 0,15-16-5,-13 11 6,13-11-9,-15 11 11,15-11-9,-17 11 4,17-11 3,-16 11-1,16-11-2,-18 12 2,9-6-4,9-6 2,-20 11 8,20-11-10,-18 12 4,18-12-1,-16 11-1,16-11-4,-18 12 0,18-12 9,-17 10-10,17-10 9,-15 12-4,15-12 1,-15 9-7,15-9 5,-15 10 8,15-10-9,-15 9 5,15-9 0,0 0-1,-19 12-2,19-12-4,-12 4 8,12-4-12,0 0 9,-15 10 0,15-10-10,0 0 2,0 0 7,-15 9 0,15-9-1,0 0 6,0 0-5,0 0 1,0 0 3,-13 8-5,13-8 3,0 0 1,0 0-3,0 0 0,0 0-3,0 0 6,0 0-2,0 0 0,-12 9 5,12-9-8,0 0 0,0 0 6,0 0 2,0 0-1,0 0 2,0 0 1,0 0 7,0 0 4,0 0-1,0 0 5,0 0-2,0 0-2,0 0-5,0 0-3,0 0 3,0 0 1,0 0-4,0 0-1,0 0 2,0 0-5,0 0 0,0 0-2,0 0 4,0 0-8,0 0 5,0 0 5,0 0-7,0 0-1,0 0 0,0 0 0,0 0 3,0 0-4,0 0-1,0 0 3,0 0-6,0 0 1,0 0-9,0 0 9,0 0-1,0 0 0,0 0 7,0 0-8,0 0 3,0 0 1,-18 4-2,18-4 3,0 0-3,0 0-4,0 0 8,0 0-3,0 0 1,0 0-3,0 0 2,0 0 3,0 0-3,0 0-4,0 0 2,0 0 5,0 0-8,0 0 5,-18 5-4,18-5 0,0 0 0,0 0 5,0 0 1,0 0-4,0 0-1,0 0 3,0 0-1,0 0-1,-20 5 3,20-5-3,0 0-5,0 0 6,0 0-2,0 0 2,0 0-1,0 0 1,0 0-2,0 0 0,0 0-4,0 0 5,0 0 0,0 0 0,-16 4-2,16-4 4,0 0 3,0 0-3,0 0 1,0 0 2,0 0 0,0 0 0,0 0-3,0 0 6,0 0-3,0 0-6,0 0 4,0 0 2,0 0-3,0 0 3,0 0-8,0 0 6,0 0-3,0 0 0,0 0-2,0 0 4,0 0 0,0 0 2,0 0 2,0 0-6,0 0 1,0 0-1,0 0 4,0 0-4,0 0 3,0 0-3,0 0-2,0 0 1,0 0-3,0 0 3,0 0 1,0 0 1,0 0-1,0 0 0,-18 5-1,18-5-3,0 0 8,0 0-1,0 0 2,0 0 11,0 0 12,0 0 1,0 0 0,0 0 5,0 0-6,0 0 9,0 0-5,0 0 8,0 0-1,0 0-1,0 0 2,0 0-1,0 0 2,0 0-1,0 0 5,0 0-2,0 0-3,0 0-2,0 0 0,0 0 5,0 0-4,0 0-6,0 0 0,0 0-6,0 0 0,0 0-3,0 0-2,0 0-1,0 0-4,0 0-2,0 0-3,0 0 3,0 0-3,0 0 1,0 0-5,0 0 1,0 0 0,0 0 2,0 0 1,0 0 3,0 0 5,0 0 1,0 0 1,0 0 2,0 0 0,0 0-4,0 0-2,0 0 0,0 0 1,0 0-4,0 0 2,0 0-5,0 0 3,0 0-8,0 0 0,0 0-1,0 0 3,0 0 0,0 0-10,0 0 9,0 0-4,0 0-1,0 0-2,0 0 5,0 0 0,0 0-6,0 0-4,0 0 3,0 0 3,18-47 1,-18 47-5,0 0 2,0 0 2,5-14-4,-5 14 1,0 0 2,0 0-6,10-14 4,-10 14 1,0 0-1,0 0-1,9-13-5,-9 13 7,0 0-2,10-12 2,-10 12 0,0 0-3,12-11 2,-12 11 3,0 0-5,12-11 4,-12 11 1,0 0-4,11-12 0,-11 12 0,0 0 2,13-15-4,-13 15-1,0 0-3,14-11-2,-14 11 4,0 0-3,11-11-1,-11 11 1,0 0 4,10-11 0,-10 11 0,0 0 3,0 0-7,10-15 6,-10 15-4,0 0 5,0 0 0,0 0-6,13-10 4,-13 10-2,0 0 0,0 0-3,10-12-2,-10 12-2,0 0 5,0 0-5,0 0 2,10-10-1,-10 10-4,0 0 6,0 0-6,0 0-4,0 0-4,0 0 1,10-11-8,-10 11-1,0 0-5,0 0-7,0 0-1,0 0-9,0 0-7,0 0-14,0 0-14,0 0-42,0 0-77,0 0-81,5-21-591,-5 21-405</inkml:trace>
          <inkml:trace contextRef="#ctx0" brushRef="#br0" timeOffset="23504.3464">596 2 1861,'0'0'-147,"0"0"17,0 0 15,0 0 8,0 0 4,0 0 23,-15-11 23,15 11 4,0 0 9,0 0 15,0 0 5,0 0 14,0 0 10,0 0 16,-13-8 1,13 8 6,0 0 3,0 0 2,0 0 2,0 0-3,0 0 3,0 0-12,0 0 3,0 0 4,0 0-4,0 0 4,0 0-9,0 0-1,0 0-1,0 0-3,0 0-4,0 0 4,0 0-1,0 0-14,0 0-5,0 0 4,0 0-5,0 0 9,0 0 1,0 0-5,-21 19-6,21-19-2,0 0 14,0 24 1,0-24-9,-2 24 1,2-24 6,0 25 2,0-25-2,2 29 1,-2-9-1,1 0-3,-1 1-4,0-1 6,2 3-7,-2 0 6,-2-2 7,4 0 1,-1 3-9,-1-1 3,0-1 5,2-2 2,1 0 1,-1 0-7,0 0 4,3-6 6,-5-14 1,5 28 7,-5-28 2,3 21 27,-3-21 13,2 18 8,-2-18 10,3 15 7,-3-15 10,0 0 17,0 0 5,2 21-9,-2-21 3,0 0-6,0 0-11,0 0-2,3 17-16,-3-17 0,0 0-13,0 0-6,0 0-6,0 0-2,0 0-5,0 0 4,0 0-5,0 0 1,0 0 1,0 0-5,0 0 3,0 0 0,0 0-6,0 0-1,0 0 2,0 0-9,0 0-2,0 0-3,0 0-7,0 0 6,-15-53-5,15 53-1,-2-25-6,2 25-1,0-27-3,0 27-3,4-35-3,-3 15 2,1 3-2,1-2-2,-1 1 0,-2 18 2,3-33 0,-3 18-1,0 15 7,4-28 4,-3 15-1,-1 13 0,2-20 0,-2 20 0,0 0-7,2-21 1,-2 21-2,0 0-5,0 0 2,-2-24-3,2 24-1,0 0-1,0 0-7,0 0-6,0 0 0,0 0 2,0 0-3,0 0 1,0 0 0,0 0 3,0 0 3,0 0 1,0 0 4,-10 57-1,10-57-1,0 35 1,0-15 3,0-1 0,-2 2 0,1-1 3,1-20 3,0 36-8,0-21 7,0-15 0,0 28 1,0-28 0,0 25 2,0-25-2,-4 24-2,4-24 2,2 16 2,-2-16-3,0 0 4,-3 21-1,3-21 3,0 0 0,0 0 4,0 20 9,0-20 16,0 0 20,0 0 12,0 0-1,0 0-9,0 0-4,0 0-9,0 0-6,0 0-7,0 0-2,0 0-6,0 0-4,8-53 0,-8 53-5,0-24 0,0 24-1,2-20 0,-2 20-2,1-20 5,-1 20 2,0 0-1,-1-27 2,1 27 1,0 0 0,0-25 1,0 25 6,0 0-5,-2-24 6,2 24-1,0 0-2,0-22 1,0 22-7,0 0 0,2-24-2,-2 24-2,0 0-2,0-24-2,0 24-4,0 0 7,0-17-5,0 17-6,0 0 1,0 0-6,0 0 6,1-20-6,-1 20-6,0 0-6,0 0-12,0 0-3,0 0-3,0 0 1,0 0 4,0 0 3,0 0 3,0 0-4,0 0 4,0 0 4,0 0-8,20 52-5,-20-52-2,2 24 2,-2-24 3,3 25-2,-3-25-1,0 25-1,0-25 2,0 25 1,0-25-1,2 20 3,-2-20 2,1 17 3,-1-17 4,0 0-1,2 20 4,-2-20 1,0 0 9,0 0 24,0 0 25,0 20 22,0-20 7,0 0-6,0 0-2,0 0-11,0 0-15,0 0-8,0 0-3,0 0-11,12-54-2,-7 40-5,-5 14 0,6-31 0,-4 18-7,-2 13 7,6-27-2,-2 14-1,-4 13 3,5-21 7,-5 21-3,3-20 4,-3 20-9,0 0 2,2-23-2,-2 23 0,0 0-3,3-19 2,-3 19-7,0 0 1,0 0-8,3-16-9,-3 16-4,0 0-10,0 0-9,0 0-6,0 0-1,0 0-1,0 0 4,0 0 2,0 0 3,0 0 7,0 0 2,0 0-1,0 0 2,0 0 3,12 56 1,-12-42 6,0-14 1,-3 30 5,3-13-2,0-17 4,-2 31-2,2-31-5,0 29-3,0-29 0,-2 24-1,2-24 3,0 22-1,0-22 5,2 18-2,-2-18 1,0 0 5,2 19 3,-2-19 3,0 0 3,0 0 0,0 21 6,0-21 13,0 0 1,0 0 1,0 0-6,0 0-1,0 0-1,0 0-3,0 0-7,0 0 5,0 0-2,0 0-1,0 0-3,0-70-2,0 70 1,-5-23 0,1 6-2,4 17 5,-6-32-1,4 15 2,-3 3-1,5 14 1,-8-33 0,4 18-1,1 1 5,3 14-7,-8-26 6,8 26-5,-7-25 3,4 13-2,3 12 1,-5-20 1,5 20-1,-8-18 0,8 18 0,-5-14 5,5 14-4,0 0 3,-7-19-3,7 19 2,0 0-2,0 0-2,-6-16-2,6 16 3,0 0 4,0 0 4,0 0 5,0 0 2,-4-19-1,4 19 3,0 0-2,0 0 3,0 0-6,0 0 3,0 0-7,0 0-2,0 0 5,0 0-6,0 0 2,-5-15-5,5 15 4,0 0-3,0 0-3,0 0-4,0 0 1,0 0-3,0 0-1,0 0-1,0 0-5,0 0-1,0 0-11,0 0-8,0 0-10,0 0-8,0 0-4,0 0 8,0 0 4,0 0 2,0 0 5,0 0 0,-11 48 4,11-48 2,0 27 1,0-27 2,-2 34 5,2-17 1,0 1-1,0 4 4,2-4 0,-2 4 1,0-22 2,-2 40 3,4-22 0,-2 1 0,0-19 0,3 29 2,-3-14-1,0-15 1,2 25 4,-2-25 0,1 26-2,-1-26-3,0 18 4,0-18 0,2 17 1,-2-17 1,0 0 0,0 23-1,0-23-2,0 0 2,-2 22 0,2-22-1,0 0 2,-1 18-3,1-18 3,0 0 1,0 0-2,0 0 5,0 0-2,0 23 7,0-23 3,0 0 12,0 0 14,0 0 13,0 0 8,0 0 7,0 0 7,0 0 1,0 0-1,0 0-6,0 0-7,0 0-10,0 0-8,0 0-5,0 0-10,0 0-10,0 0-4,6-63-3,-4 46-8,-2-4 2,2 1-2,-1-1-2,1-1-6,0-4-4,-1 3 0,-1 1 2,2 1 3,-2 2-4,0 19 3,0-33-1,2 20 3,-2 13-2,0-29 1,0 29 3,0-21-1,0 21 0,-2-21 4,2 21-2,0 0-7,0-21 8,0 21 3,0 0 0,0 0-4,-3-24 1,3 24 4,0 0-6,0 0 5,0 0-5,1-21 3,-1 21-6,0 0-2,0 0 5,0 0-4,0 0 3,0 0-9,0 0 3,0 0-9,0 0 0,7-16 0,-7 16-2,0 0 5,0 0-2,0 0-1,0 0 2,0 0 4,25 42-1,-20-29-1,-5-13 1,8 29-1,-3-11 3,-2 2-4,0-1 0,1-1-3,-1 1-2,0 3-2,1-1-4,-4-3 0,3 1-1,-1 0 0,1-1 0,-3-18 0,3 29 2,1-15 1,-4-14 0,1 24 4,-1-24 3,4 20 1,-4-20 3,1 14 5,-1-14 3,0 0 5,0 0 17,2 20 22,-2-20 13,0 0-6,0 0-5,0 0-7,0 0-13,0 0-10,0 0-6,0 0-5,0 0-3,6-60 3,-6 60-6,4-34 0,-4 17-1,1-1-2,-1-2 4,0 20 2,0-32 2,2 18-1,-2 14 7,0-31 0,0 31 6,2-28-2,-2 28 3,0-21-3,0 21 1,0-19-1,0 19 1,0 0-1,0-26-1,0 26-2,0 0-1,0-17 2,0 17-12,0 0 5,0 0 1,0 0-4,3-18-1,-3 18-4,0 0 0,0 0-9,13-9-5,-13 9 2,0 0-6,0 0-8,28 3 2,-28-3 0,0 0-3,33 8 3,-33-8 0,25 8 0,-10-4-3,-15-4-2,25 12 3,-10-6-3,-2 0 4,-13-6 1,25 12 2,-14-7 4,-11-5 1,20 13 0,-10-6 3,-10-7 1,20 11-3,-20-11 6,17 8 1,-17-8 1,16 7-2,-16-7-3,12 9 1,-12-9 1,0 0 5,18 5 4,-18-5 2,0 0 0,0 0 2,15 7-1,-15-7-4,0 0-2,0 0-2,0 0-3,0 0-4,0 0 3,0 0 1,0 0 1,0 0 0,0 0-5,0 0 7,0 0-1,0 0 3,-61-14 3,61 14-3,-25-6 7,10 2-1,15 4 1,-28-5-4,13 2 1,15 3 2,-28-7 2,28 7-4,-27-5 7,27 5 4,-23-6-7,23 6 0,-20-2 4,20 2-4,-16-4-1,16 4-1,0 0 2,-22-3-1,22 3 0,0 0-2,0 0 1,0 0-1,-23-2-1,23 2 0,0 0 7,0 0-1,0 0 4,0 0-4,0 0 2,0 0-1,0 0 2,50 23 4,-32-15-4,2-4-2,6 5 4,2-2-1,-1 3-1,-1-2 3,-1 0-6,0 0 2,-2 0 2,-5-2-4,-3-2-6,-15-4 5,27 10-5,-18-6 0,-9-4-2,20 8-1,-20-8 1,14 5-2,-14-5 4,0 0 1,9 10 2,-9-10 0,0 0-4,0 0 7,0 0-2,0 0 2,0 0-4,0 0 2,-23 25 3,23-25 6,-20 5 3,20-5 0,-28 4 7,28-4-1,-29 3-1,14-1-4,15-2 0,-30 2 0,30-2-2,-27 4 0,27-4 1,-26 3-2,26-3 1,-21 4-3,21-4 3,-17 1 0,17-1 4,0 0-1,0 0 3,-23 4 8,23-4 4,0 0-6,0 0 3,0 0-3,0 0-3,0 0-1,0 0-2,0 0-2,0 0-1,0 0-8,0 0-9,0 0 0,0 0 0,63-9-5,-63 9 3,0 0 3,24-6-3,-24 6 2,0 0 5,20-2-5,-20 2-4,0 0-8,0 0-4,0 0 0,0 0 0,0 0 3,0 0 0,0 0 2,0 0-3,0 0 6,0 0 1,0 0-3,0 0 1,0 0 3,0 0 4,0 0-3,0 0 5,0 0 0,0 0-1,-61 11 1,61-11 2,-23 2 0,23-2-3,-22 4 7,22-4-4,-21 3 2,21-3 3,-20 0 3,20 0-4,0 0-4,-25 2 7,25-2-1,0 0 3,0 0 4,-28 0-5,28 0 4,0 0 0,0 0-2,-20-2-2,20 2-3,0 0 3,0 0 0,-21-9 2,21 9-5,0 0 6,-18-8-4,18 8 2,0 0-5,-17-10 2,17 10 0,0 0-6,-15-12 8,15 12-1,-8-13 7,8 13-9,-13-17 5,13 17-1,-8-18-4,8 18 1,-12-17-2,7 8 2,5 9-1,-10-21-5,10 21 6,-10-21-3,4 10-6,6 11 6,-12-20 3,12 20-2,-8-21 1,3 11 0,5 10-1,-7-18-3,7 18 4,-7-17-3,7 17 7,-6-14-3,6 14 8,0 0 6,-7-16 2,7 16 2,0 0 3,0 0-4,-6-18 4,6 18-3,0 0-4,0 0 4,-7-16-8,7 16 5,0 0-5,0 0 5,0 0 1,-5-19-3,5 19 1,0 0-7,0 0 3,0 0-3,0 0-3,0 0-1,0 0-1,-7-14-7,7 14 3,0 0-1,0 0-3,0 0 1,0 0 0,0 0 1,0 0 1,0 0 0,0 0 0,0 0 0,0 0-3,0 0 2,0 0 0,0 0-4,0 0 0,0 0-1,0 0 4,0 0-2,0 0-1,0 0-3,0 0 9,0 0-4,0 0 1,0 0-5,0 0-1,-19 40 4,19-40 3,-2 26 0,0-12 1,2-14-3,2 34 2,-2-13 1,2 2 4,-2 0-2,1 4-4,1-4 5,0 3-1,-1 0 0,3 1 4,0-3-3,0-1 0,-1-5 4,2 0-3,-5-18 4,3 27-7,1-16 10,-4-11 6,5 21 25,-5-21 16,3 15 11,-3-15 19,0 0-2,3 21 7,-3-21 0,0 0-17,0 0 0,0 0-8,0 0-10,0 0-12,0 0-11,0 0-8,0 0-3,0 0-6,0 0 3,0 0-4,0 0-2,0 0-3,5-57-1,-5 57-9,-3-25 1,3 25-7,-2-35 7,2 15-3,0 1-5,0-2-8,0 1 5,0-2-12,0 1-3,-1-3-2,-1 3 6,2 1 0,0 0 3,0 20 3,-2-35 10,2 18 8,0 17-6,-1-26 8,1 26 1,-4-25 4,4 25 2,-1-21-2,1 21 0,-2-17-4,2 17-1,0 0 1,-2-19-2,2 19-2,0 0-4,0 0 2,-3-19-2,3 19-3,0 0-6,0 0-4,0 0-5,0 0-1,0 0 4,0 0-1,0 0-2,0 0 7,0 0 0,0 0 4,0 0-2,10 54 1,-10-54 4,3 36-3,-1-19 1,0 3 3,-1 3 3,1 1-4,0 1 4,-1 2-3,3-1 5,-1 0-5,-3-2 5,3 0-2,-1-3 2,-2-1-2,3 1 2,-3-2-2,0 0 2,3-2 2,-3-17-5,4 25 3,-4-25 2,3 26-1,-3-26-1,3 19 1,-3-19 2,2 16-1,-2-16 1,0 0-2,3 19 2,-3-19-1,0 0 0,0 0 2,2 21-4,-2-21-3,0 0-4,0 0-7,0 0-4,2 17-6,-2-17-6,0 0-8,0 0-5,0 0-12,0 0-6,0 0-24,0 0-61,0 0-98,0 0-156,0 0-410,0 0-268</inkml:trace>
          <inkml:trace contextRef="#ctx0" brushRef="#br0" timeOffset="30423.6581">214 346 2325,'-18'6'-176,"18"-6"16,0 0 31,-13 6 21,13-6 26,0 0 16,0 0 26,0 0 4,-23 1 2,23-1 28,0 0 17,0 0-5,0 0 20,-25-1 9,25 1-9,0 0 5,0 0 0,0 0-12,-23-2 6,23 2-10,0 0 2,0 0-1,0 0-5,-25 3-11,25-3 3,0 0 4,0 0 16,-18 2-16,18-2 1,0 0 5,0 0 1,0 0-14,0 0 13,0 0 5,-22 1 11,22-1 14,0 0-1,0 0 11,0 0-9,0 0 13,0 0 4,0 0 4,0 0-1,0 0-4,0 0 4,0 0-7,0 0-1,0 0 1,0 0 1,0 0-3,0 0-3,0 0-1,0 0 4,0 0-3,0 0-3,0 0-2,0 0-6,0 0 3,0 0-6,0 0-2,0 0-7,0 0-3,0 0-2,0 0-4,0 0 2,0 0-7,0 0 0,0 0 0,0 0-3,0 0-3,84-1 4,-60 1-3,7 1-3,2 2 1,2-3 1,-2 2-4,2-1 0,-4-1 2,0 2-4,-6-2 7,0 0-2,-5 1 0,-20-1 2,35-1 3,-35 1 7,24 0-4,-24 0-1,22 0 0,-22 0-1,0 0-3,25 0-2,-25 0-10,0 0-2,20 0-4,-20 0 0,0 0-1,0 0-1,0 0 1,0 0 1,0 0 0,0 0 1,0 0-1,0 0 0,0 0 3,0 0-2,0 0 2,0 0 1,0 0-3,-70-11-3,49 10 5,-3-2 1,1 3 1,2 0 2,21 0-5,-48 1 0,23 1 3,2-2 1,-2 1 1,2-1-5,-2 1 0,4 0 5,-1 0 0,2 1 0,20-2-3,-36 3 6,21-3 1,15 0-3,-28-2 1,28 2 1,-25 2 0,25-2 0,-20 0 4,20 0 5,0 0 8,0 0 3,-29-2 9,29 2 6,0 0 1,0 0 2,-20-1 1,20 1-3,0 0 3,0 0-2,0 0 1,0 0-2,-22-2 0,22 2-3,0 0-3,0 0-4,0 0-1,0 0-4,0 0-4,0 0-3,0 0 0,-6-16-4,6 16-7,0 0-2,0 0 4,0 0-5,43-24-3,-27 18-8,4-1-5,5 2-3,0 0-2,4 0-6,1 3 1,5 0-3,0-1-2,1 3-2,0 0 1,-1 0 5,-2 0 2,0 0 0,-8 3 3,0-1 7,-7-2-4,-18 0 2,33 0 1,-16 0 2,-17 0 4,24 0-2,-24 0 4,19 0-3,-19 0-5,0 0-11,23 2-7,-23-2-8,0 0-1,0 0 7,18 3 3,-18-3 6,0 0-2,0 0-1,0 0 5,0 0 3,0 0 1,0 0 3,-61 7 4,61-7-2,-38 0 5,16 1-1,-3-1-1,-1 0 2,-1 0 7,3-1-6,-3 1 5,-3-1 2,2 1 4,4-1 5,0-1 1,0-1 0,0 0 4,3 3-1,-1-2-1,4 0 4,18 2 3,-31-5-1,16 5 4,15 0 4,-25-3-4,25 3 0,0 0 4,-28-4 1,28 4 5,-15-3-3,15 3 6,0 0-4,0 0 4,-25-3 0,25 3-5,0 0-5,0 0-1,0 0-1,0 0-6,0 0 0,0 0-3,0 0 2,0 0-4,50-13-1,-29 11-2,3-1 1,4 3-4,1 0-3,8-1 1,-2 1-3,-1 0-1,1-1-5,0 0 3,-2 1 0,-5-1 1,-3 1 2,0-2-7,-6-1 5,-19 3 5,33 0-2,-33 0-2,29-3 0,-29 3 0,21 3-1,-21-3-5,18 0 4,-18 0-3,0 0-8,0 0-8,25-3-1,-25 3-1,0 0-3,0 0 0,20 0-4,-20 0-2,0 0 1,0 0-2,0 0 3,0 0 2,0 0 1,0 0 2,0 0 5,0 0 1,0 0 1,0 0 2,0 0-2,-65 6 4,42-3 0,0-2 2,-2 0 0,1 2 3,-3 0-2,2 0 2,0-1 1,2-1 2,0 0 3,-2 1-1,2-1 1,0-1 1,3 2 1,-1-1 2,21-1-3,-38 1-1,19-1 0,19 0 3,-33 0-2,33 0 1,-28 0-4,28 0 10,-28 2-8,28-2 2,-23-2 1,23 2 0,0 0 1,-26 0 8,26 0 7,0 0 5,-22 2 1,22-2 4,0 0 3,0 0 4,0 0 4,-23-3 2,23 3-5,0 0 0,0 0-6,0 0 1,0 0-7,0 0-1,0 0-5,0 0-1,0 0-2,0 0 2,66-18-6,-43 16-3,7 1-2,1-2-7,2 0 1,4 0-1,-1 3-5,4-2 1,-4 2 1,-1-2 1,-4 2 0,4-2-2,-10 1 7,-2 1-4,-1-2 2,-22 2 1,33-1 2,-33 1 0,28-1-3,-28 1 0,23-3 1,-23 3 0,20 0 1,-20 0-3,0 0 3,23-3-2,-23 3 0,0 0-3,20-1 6,-20 1-4,0 0 1,0 0 2,0 0 0,21-1-1,-21 1-2,0 0-7,0 0-8,0 0-3,0 0-3,0 0 2,0 0-2,0 0 5,0 0-2,0 0 5,0 0-1,0 0 5,0 0-1,-74 5 4,56-5-2,-5 3 1,1-3 4,-1 2 0,-2 1-2,-3 1 0,2-2 4,1 1-2,-3 2 1,1-2 2,4 0-4,0 0-1,0 0 2,1-1 4,1 0 2,1 1-1,0 0 1,2 0 1,18-3-2,-30 5 2,30-5-2,-26 2 0,26-2-2,-24 3 0,24-3 6,-19 0-4,19 0-2,-19 5-1,19-5 4,0 0-4,-26 0 4,26 0 0,0 0 0,-22 2 3,22-2-3,0 0 5,0 0-3,-21 2 3,21-2 3,0 0 0,0 0 6,0 0-1,0 0 9,0 0-3,-23 0 5,23 0-5,0 0-2,0 0 2,0 0-4,0 0-4,0 0 0,0 0 1,0 0 0,0 0-5,0 0-1,0 0 1,63-9-3,-44 6 2,3 1-1,3 0-1,3-3 0,2 3 1,1-3-2,2 3-2,0-2 0,0 1-2,-1 0 5,2 1-4,-4 1 2,2 0 1,-6-1-1,2-1-5,-5 0-1,-1 3 2,-1 0 0,-21 0-4,33-2 9,-33 2-7,25 0 1,-25 0 2,22 0-1,-22 0 0,0 0-3,23 0-14,-23 0-14,0 0-8,0 0-4,23 0-2,-23 0-1,0 0 6,0 0 7,0 0 4,0 0 3,0 0 5,0 0-1,0 0 5,0 0-1,0 0 8,-51 19-6,51-19 5,-40 5 0,20-3 1,-6 1 1,1 0 5,-3 1-7,1 0 6,-2 1 1,1 0 1,-1-3-1,3 0 1,-2 4 2,3-1-1,-1-1 0,4 0 2,1 1 2,1-2-5,2 1 1,-1 1 4,3-1-1,16-4 0,-32 8-4,19-6-1,13-2 6,-21 5 1,21-5-2,-17 6-1,17-6 3,0 0-2,-21 4 3,21-4-3,0 0 4,0 0-3,-17 3 0,17-3 5,0 0-2,0 0 3,0 0 0,0 0-1,0 0 1,0 0 1,0 0-1,55 11 0,-35-8 0,1 0 0,4 0-1,5-1-1,4-2 2,6 5-3,0-2 0,1 1 1,0 0-1,-8-2-1,2 0-1,-5 1 6,1-2-3,-7 1-3,-1-1 4,-2-1-4,-3 1 0,-18-1 5,32 0-4,-32 0 1,26 1-2,-26-1-4,20 1 4,-20-1-3,0 0-1,27 2 1,-27-2 1,14 3-5,-14-3 1,0 0-3,0 0-1,20 3-5,-20-3-1,0 0 2,0 0 3,0 0-3,0 0 1,0 0 3,0 0 6,0 0-6,0 0-4,0 0 7,-68 3 1,47 0 3,-2 0-3,-4-3 5,1 0 2,-4 2-2,0 1 3,1 1 0,-1-3 1,3 0 1,-2 2 2,-1-1-2,3-1 5,4 1-4,-2-1 5,2 0 3,2 1-2,-1-2 5,22 0-1,-36 3 2,21-1 2,15-2-1,-28 3-1,28-3 5,-22 1-7,22-1-1,0 0 0,-28 1 0,28-1-3,0 0 0,-21 1-1,21-1-2,0 0-4,0 0 1,-22 3-4,22-3 3,0 0-2,0 0 2,0 0-1,0 0 1,0 0 1,0 0-5,-23 0 5,23 0 1,0 0 0,0 0 1,0 0-2,0 0-1,0 0 3,0 0 0,0 0-1,0 0 0,0 0 0,0 0 1,0 0-1,70 0-2,-49-3 1,4 3-1,6 0 1,1 0 2,1 0-6,2-1 0,-4 1-1,0-1 3,1 1-2,-7 0-2,-1-3 2,-2 3-1,-1-3-1,-21 3 4,30 0 0,-30 0 1,27-1-2,-27 1 0,19-3-5,-19 3 2,0 0 2,24-1-10,-24 1-9,0 0-5,18-2-3,-18 2 0,0 0 0,0 0 2,0 0 2,0 0 3,0 0-4,0 0 4,0 0 1,0 0 4,0 0-3,0 0 3,-75-5 4,52 4 0,0 2 3,-2-2-2,0 2 3,-1 1 1,0-2 0,1 1 0,-2-1-1,-1 3-1,3-2 2,1 0 4,-1 0 0,3 1 0,-1-2-3,2 1 3,-1 1 1,22-2-2,-35 0 4,17 1-3,18-1 0,-31-1 0,31 1 5,-28 0-5,28 0 5,-23 0-5,23 0 3,-20-2-1,20 2 2,0 0 6,-25 0 8,25 0-1,0 0 6,0 0 3,-23-1 4,23 1 3,0 0 0,0 0 1,0 0 5,-18-4 2,18 4-7,0 0-7,0 0-5,0 0-2,0 0 2,0 0-9,0 0 0,0 0-4,0 0-6,52-24-8,-35 19-9,4 1-5,1-1-8,4 2-8,3-1-6,-3-2 4,5 4-1,-2-1 0,0-1 0,-1 1 2,2-2 7,-7 3 4,-3-1 0,0 0 6,-20 3-1,28-5 4,-28 5 2,25-3-5,-25 3 6,21-3-2,-21 3-10,17-1-6,-17 1-9,0 0 1,20-3-7,-20 3 9,0 0-9,0 0 1,0 0 8,0 0 1,0 0-3,0 0 3,0 0 8,0 0-1,0 0 5,0 0 5,0 0 5,0 0-3,0 0 4,-60 10 1,60-10-2,-33 1 10,15 0-2,18-1 4,-38 0-1,20 1 10,18-1-5,-38-1 9,20 0 6,18 1 9,-32-2-1,17-1 0,15 3 6,-26-5-2,26 5 3,-25-3 0,25 3 11,-20-4 3,20 4 3,-18-4-5,18 4 3,0 0 4,-18-7 1,18 7-3,0 0 0,0 0-7,-17-7-3,17 7-8,0 0-4,0 0-4,0 0-1,0 0-6,0 0 1,0 0-3,25-29-5,-25 29-9,28-8-8,-10 2-6,2 2-2,0 1-4,7-2-2,-4 1 1,1 1-3,0 0 4,0 0 1,5 0-2,-8 0 5,4 2 2,-4-2 1,1 0 1,-22 3-2,31-3 6,-31 3-1,27-2 0,-27 2 3,20-1 0,-20 1 2,0 0-4,24-2-3,-24 2-7,0 0-5,19-3-7,-19 3 4,0 0-3,0 0 2,0 0 2,0 0 6,0 0 4,0 0 1,0 0-6,0 0 6,0 0 3,0 0 1,-70-3-2,49 3 4,21 0-3,-45 3 3,22-3 0,-4 3-2,4-1 5,-2-1 2,1 0-3,-1-1 3,3 1-2,-1 0-2,2 1 1,21-2 3,-33 0 3,14 1 7,19-1 15,-28 0-4,28 0 6,-25-1 3,25 1 1,-21 0 7,21 0 2,0 0 9,-25 0 3,25 0 2,0 0-5,0 0 1,-18-3-6,18 3-3,0 0-7,0 0-2,0 0-6,0 0-2,0 0-5,0 0 2,0 0-4,55-20 1,-34 18-6,2-4-1,0 4-5,4-2 0,-1-1 1,2 2-1,0-3-2,1 3-1,-1-3 0,-2 3 3,2-2 1,-3 1 1,-5 2-3,0-1-5,0 0 8,-20 3-5,26-6 0,-26 6 1,22-3-6,-22 3 2,0 0-1,23-6 0,-23 6-3,0 0-7,16-1-4,-16 1-9,0 0-1,0 0-3,0 0 6,0 0-5,25 0 2,-25 0 1,0 0 1,0 0 7,0 0 0,0 0 2,0 0 1,0 0 2,0 0 4,0 0-7,0 0 5,0 0 2,0 0 0,0 0 1,0 0-1,0 0 5,0 0-5,0 0 1,0 0 5,0 0 2,0 0-1,-55 22 3,36-20-5,0-1 5,-2 2-3,1 0 1,-3-1 3,0 1-6,1 1 3,-1-2-2,0 0 1,3 2 2,-1-1 0,1 0-1,0 0 3,0 0-9,20-3 11,-33 5-7,18-2 2,15-3-2,-26 4 13,26-4-9,-22 1 2,22-1-2,-18 5 5,18-5-1,0 0 6,-21 2 10,21-2 6,0 0 5,0 0 9,-24 0 4,24 0 2,0 0-8,0 0-3,0 0-5,0 0-2,0 0-2,0 0-4,0 0-4,0 0 1,0 0-2,0 0-6,42-29 0,-42 29-1,31-7-1,-11 3-3,3 0-2,0 1-1,2 3-4,5 0 1,0-2-6,1 2 3,-1 2-5,-2-2 3,-3 0 1,-2 0 0,-2 3 1,-21-3-3,32 0 3,-32 0 0,25 0 1,-25 0 2,19 0-2,-19 0-2,0 0-1,25 0-5,-25 0-4,0 0-2,18 4-5,-18-4 4,0 0 2,0 0 0,0 0-2,20 1 3,-20-1 2,0 0-2,0 0 2,0 0-1,0 0 6,0 0-3,0 0 3,0 0-1,0 0 2,-68 3-3,68-3 2,-34 0 1,17 0 6,17 0 0,-38 0-2,17 0-3,-1 0 6,22 0-2,-41-2 0,19 2 0,1 0 1,-1 0 1,3-2-3,19 2 3,-39-1 0,21-2-3,18 3 5,-34-3-2,19 3-1,15 0 0,-32-2-1,32 2 1,-31 0-3,31 0 1,-27-3 0,27 3 3,-23 0 0,23 0-3,-21 0 2,21 0 2,0 0-8,-27-3 9,27 3-9,0 0 2,0 0-1,-25-1 8,25 1-3,0 0-4,0 0 2,0 0 2,-21-1 1,21 1-2,0 0 1,0 0 1,0 0 1,0 0 2,0 0 0,0 0-8,0 0 6,0 0-3,0 0 0,-23 0-1,23 0-2,0 0 3,0 0 3,0 0 1,0 0-5,0 0 2,0 0-1,0 0 2,0 0-3,0 0 1,0 0-1,0 0 4,0 0-1,0 0-1,0 0 1,0 0-5,0 0 8,0 0-8,0 0 4,0 0-3,0 0 4,0 0-1,0 0 0,0 0 1,0 0 2,0 0-5,0 0 1,0 0-2,0 0 3,0 0 2,0 0-3,0 0-5,0 0 1,0 0 3,0 0-3,0 0 0,0 0 1,0 0-2,0 0 1,0 0-2,0 0 2,0 0 0,0 0 2,0 22 2,0-22 1,0 0-3,0 0 2,0 0-4,0 0 4,0 0 2,15 27-2,-15-27 3,0 0-4,6 18 1,-6-18-2,0 0 4,7 21-3,-7-21 2,7 19-2,-7-19 4,9 16-4,-9-16-1,5 21 4,-1-9 2,-4-12-3,10 20 1,-10-20 3,6 20-2,-4-8-1,-2-12 3,7 17 1,-7-17-2,6 16 0,-6-16 1,0 0-2,7 20-1,-7-20-1,0 0 0,5 16 5,-5-16-3,0 0-2,5 15-2,-5-15 4,0 0 1,0 0 2,0 0-4,5 19-3,-5-19 3,0 0 4,0 0-3,0 0 2,0 0-1,3 17 4,-3-17 14,0 0 21,0 0 16,0 0 14,0 0 6,0 0 2,0 0-9,0 0-6,0 0-13,0 0-13,0 0-9,0 0-5,0 0-7,0 0-2,7-49-2,-7 49-5,0 0 1,1-29 1,-1 29-4,0-19-4,0 19 4,0-18-3,0 18 1,0 0-1,-3-26-2,3 26-2,0 0-1,-3-22 4,3 22-4,0 0 3,-4-18 1,4 18-2,0 0-1,0 0-3,-6-18 1,6 18-1,0 0-1,0 0-2,0 0 0,0 0-5,0 0-1,-2-18-8,2 18-8,0 0-7,0 0-2,0 0 1,0 0 1,0 0 8,0 0 0,0 0 4,0 0 2,0 0-1,0 0 2,0 0 9,0 0-2,-21 43 1,21-43-2,-7 14 5,7-14 1,0 0-2,-7 17 1,7-17 0,0 0 0,-8 16 0,8-16 6,0 0 3,-7 12-3,7-12 0,0 0-1,-10 15-1,10-15 3,0 0 0,0 0 1,-9 14 1,9-14-3,0 0 3,-10 11-3,10-11 3,0 0-1,0 0 0,0 0 6,-10 11-5,10-11 4,0 0 0,0 0-2,0 0-2,0 0 6,0 0-5,0 0-1,0 0-1,0 0-1,0 0 3,-9 13-2,9-13-3,0 0 1,0 0-1,0 0 1,0 0 0,0 0 1,0 0 2,0 0 2,0 0-2,0 0-2,0 0 1,0 0 2,0 0-1,0 0 1,0 0 5,0 0 0,0 0 3,0 0 4,0 0 1,0 0 1,0 0 13,0 0 3,0 0 5,0 0 5,0 0 7,0 0 6,0 0 1,0 0 0,0 0-2,0 0-3,0 0-7,0 0-4,0 0-1,0 0-8,0 0-6,0 0-2,0 0-2,0 0 0,0 0 0,0 0-6,0 0 1,0 0 1,0 0-1,-4-46-4,4 46-8,0 0 12,0 0-10,0 0 3,1-23-8,-1 23 7,0 0 2,0 0 0,2-23-7,-2 23 4,0 0-3,1-20-3,-1 20 1,0 0 5,2-23-4,-2 23 2,0 0-5,2-20 4,-2 20-1,0 0-5,0 0 2,1-23-1,-1 23 4,0 0 0,0 0 0,4-18-4,-4 18 4,0 0-2,0 0 0,0 0 2,0 0-3,0-22 0,0 22-2,0 0 0,0 0-1,0 0 3,0 0-2,0 0 0,0 0-3,0 0 3,0 0 1,0 0 0,3-14-4,-3 14 2,0 0-2,0 0-6,0 0 6,0 0-4,0 0-1,0 0-1,0 0-1,0 0 2,0 0-4,0 0 5,0 0-1,0 0 1,0 0 1,0 0 1,0 0 0,0 0 0,0 0 4,0 0-1,26 3 1,-26-3-2,0 0-4,0 0 1,0 0-5,35 9-5,-35-9-3,23 5 0,-11 1-6,-12-6-2,35 2-1,-19 1-6,2-2 3,-18-1-1,42 3 1,-21-1 2,1-1 5,-2-1 2,1 0 1,1 0 1,-22 0 4,34 0 1,-17 0 4,-17 0 0,28 0 1,-28 0 2,23 0-1,-23 0-1,20 0 3,-20 0 1,0 0 1,25-1 3,-25 1-2,0 0-11,26 0-9,-26 0-4,0 0-11,30 1-4,-30-1-8,20-1-7,-20 1 4,0 0 2,25-3 2,-25 3 8,0 0-1,23-2 2,-23 2 0,0 0-5,0 0-1,20-1 0,-20 1 4,0 0 4,0 0 4,0 0 4,0 0-10,0 0 10,0 0 0,0 0-1,0 0 8,0 0-15,0 0-9,0 0-5,0 0-17,0 0-21,0 0-7,0 0-18,0 0-24,0 0-7,0 0-31,-42-25-273,42 25 328</inkml:trace>
          <inkml:trace contextRef="#ctx0" brushRef="#br0" timeOffset="31184.5977">-32 393 1230,'0'0'-74,"0"0"12,0 0 17,0 0 19,0 0 13,-10 11 4,10-11 6,0 0-2,0 0 8,0 0-11,0 0 4,0 0 3,0 0 4,0 0-6,0 0 9,0 0-9,0 0 10,0 0-9,0 0 2,0 0 5,0 0 2,-5 15-14,5-15-5,0 0 6,0 0 4,0 0-5,0 0 0,0 0 0,0 0 4,0 0 1,0 0-6,0 0 8,0 0 0,0 0-5,0 0 3,3 25-5,-3-25 16,0 0-9,0 0 5,0 0 5,7 18-8,-7-18 1,0 0 9,0 0 3,8 13 7,-8-13 2,0 0 6,0 0 2,0 0 5,10 13 3,-10-13 12,0 0-8,0 0 16,12 9-5,-12-9 15,0 0 7,0 0-4,19 7 0,-19-7 0,0 0 4,24 2-2,-24-2-7,24-1-10,-24 1-8,28-1-2,-8-1-9,-20 2 4,38-5-4,-16 2-13,-1 1 1,1 0-4,-2-3 1,1 2-4,1 1-3,-1 2 1,-3-4-3,4 3-7,-22 1 0,36-2-1,-16 2-3,-20 0 1,35-2 2,-19 2 0,-16 0-2,37 0 3,-21-3-2,-16 3 5,32 0-14,-32 0 7,29-3 3,-29 3-5,24 0 5,-24 0-4,19 0 3,-19 0-1,0 0 0,25-1-1,-25 1 3,0 0-10,0 0 2,23 0 6,-23 0-4,0 0 1,0 0-2,0 0 2,22-1 2,-22 1 3,0 0-4,0 0 11,0 0-31,0 0-29,0 0-54,11-10-94,-11 10-134,0 0-253,4-13 139</inkml:trace>
          <inkml:trace contextRef="#ctx0" brushRef="#br0" timeOffset="34371.8618">500 148 1332,'0'0'-99,"-5"-15"13,5 15 10,0 0 1,0 0 10,0 0 12,0 0 1,0-21 15,0 21 16,0 0 16,0 0 14,0 0 22,0 0 11,0 0 26,4-22 5,-4 22 12,0 0 13,0 0-15,0 0 21,0 0-5,0 0-2,0 0-2,-5-19-5,5 19-15,0 0-2,0 0-2,0 0-19,0 0-4,0 0-1,0 0-1,0 0-14,0 0-2,0 0-7,0 0-7,0 0-1,0 0 2,0 0-9,-7-17 1,7 17 13,0 0 8,0 0 10,0 0-2,0 0 7,0 0 1,0 0-1,0 0 0,0 0 3,0 0 3,0 0 1,0 0 2,0 0 2,0 0-5,0 0-1,0 0-1,0 0-4,0 0-1,0 0-8,0 0-5,0 0-2,0 0 0,0 0-4,0 0 1,0 0-3,0 0 5,0 0-4,0 0 0,0 0-4,0 0 1,0 0-2,0 0 1,0 0-3,0 0 1,0 0-5,0 0-3,0 0-4,0 0-2,0 0 1,0 0-5,0 0-3,0 0 3,0 0-6,0 0 0,0 0 2,0 0-5,0 0 4,0 0-2,0 0 0,0 0 3,0 0-3,0 0-2,0 0 6,-7 54-3,7-54 2,0 25-6,0-25 6,-1 31-1,1-15 3,0-16-1,0 36 2,0-14 0,1-1 3,-1 0-2,0-1 0,0 0 2,2 2-4,0-4 2,-1 4 3,1-3-1,0 2-1,3-3 4,-2-1-2,-1 1-3,1 0 5,-3-18-3,5 29 3,-2-12-1,-3-17-2,5 22 0,-2-9-2,-3-13 5,2 21-4,-2-21-1,0 0 1,7 21 0,-7-21 3,0 0-2,1 19-2,-1-19 0,0 0 5,0 0-2,5 17-2,-5-17 2,0 0-4,0 0 2,0 0 1,4 16 3,-4-16 4,0 0 7,0 0 19,0 0 9,0 0 15,0 0 9,0 0 3,0 0 15,0 0 4,0 0 0,0 0-7,0 0-9,0 0-12,0 0 0,0 0-10,0 0-7,0 0-5,0 0-2,0 0-3,0 0-3,0 0-8,0 0-1,0 0-1,0 0-3,0 0-5,0 0 4,0-55-2,0 55-4,0 0 1,-4-25-4,4 25-4,-3-24 0,3 24-3,-3-25-1,3 25-2,-2-30-2,0 17 2,2 13-2,-1-28 3,1 28 3,-2-28-1,2 28-3,0-28-2,0 15 1,0 13-2,-2-26 3,2 26-2,-1-27-5,1 27 4,-2-26-1,2 26-4,-2-26 1,2 26-2,-1-26 0,-1 11 1,2 15-4,0-29 1,0 29-3,-2-28-1,1 14 0,1 14 1,0-26 1,0 26 3,0-25-2,0 25 3,-3-23-1,3 23-1,-2-18 8,2 18-9,0 0 9,-2-24-3,2 24 1,0 0-4,0-21 4,0 21 3,0 0 1,0 0-2,-1-19 0,1 19 0,0 0-3,0 0-3,0 0-7,0 0-10,-2-18-5,2 18-12,0 0-8,0 0-1,0 0-7,0 0-1,0 0 5,0 0 6,0 0 2,0 0 7,0 0 5,0 0 2,0 0 3,0 0 4,0 0 2,0 0 6,0 0-1,0 0 4,0 0 2,0 0 3,0 0 3,0 0-1,0 0 4,0 0 1,0 0-2,0 0 8,-2-20-4,2 20 6,0 0-3,0 0-1,0 0 8,0 0 1,0 0 5,0 0 1,0 0 4,0 0 4,0 0 3,0 0-4,0 0-1,0 0-2,0 0-2,0 0 0,0 0-4,0 0-1,0 0-2,0 0-6,0 0 4,0 0-4,0 0 2,0-20-2,0 20 3,0 0-2,0 0-4,0 0 5,0 0-3,0 0 0,0 0-2,0 0 5,0 0-5,0 0-2,0 0 4,0-23 0,0 23-3,0 0-1,0 0 3,0 0-2,0 0-1,0 0 2,0 0-1,0 0-1,0 0-2,0 0 5,0 0 4,0 0-1,0 0 3,0 0 0,0 0 5,0 0-1,4-17-3,-4 17 3,0 0-1,0 0 1,0 0-2,0 0 1,0 0 1,0 0-3,0 0 2,0 0-5,0 0-2,0 0 0,0 0-1,0 0-1,0 0 0,0 0 1,0 0-2,0 0 1,0 0-2,0 0 3,0 0-3,0 0 1,0 0-5,0 0 5,0 0 1,0 0-6,0 0 4,0 0 2,0 0 0,0 0-6,0 0 4,0 0-2,0 0-2,0 0 0,0 0 0,0 0-2,0 0 3,0 0-5,0 0 2,0 0 0,0 0 1,0 0-2,0 0 0,16-6 3,-16 6 0,0 0-1,0 0 4,0 0-2,40 12 1,-40-12 1,23 8-1,-7-2 2,-1-1-3,2 1-3,-1 0 6,3 2-1,4 1-1,-2 1 1,2 0-1,1 2 6,2 2-3,0-4-1,3 4 0,-1-2 2,-2-1-2,4-1 0,0 4 0,-5-5 4,-1-1 0,-1 0 2,-3-1-7,-3 1 5,-1-3-3,-1-1-4,-15-4 2,23 8 2,-23-8-2,20 6-2,-20-6 0,17 6-1,-17-6 1,0 0-5,18 6-11,-18-6 0,0 0-3,15 8 1,-15-8-7,0 0 1,0 0 3,0 0 3,16 9-2,-16-9 2,0 0 3,0 0-2,0 0-1,0 0 4,0 0-5,0 0 4,14 5 3,-14-5-6,0 0 0,0 0-2,0 0-1,0 0-2,0 0-4,0 0 5,0 0-3,0 0 4,0 0 0,0 0 4,0 0 3,0 0 0,0 0 8,0 0-4,0 0 5,0 0-3,0 0 1,0 0 1,15 6 1,-15-6 2,0 0-4,0 0 5,0 0-2,0 0-1,0 0-2,0 0 3,0 0 1,0 0 4,0 0-1,0 0-2,0 0 0,0 0-2,0 0 1,0 0 5,0 0-4,0 0 2,0 0-2,0 0 4,0 0-4,0 0-1,0 0 2,0 0-1,0 0 4,14 8-3,-14-8 2,0 0-1,0 0 1,0 0-3,0 0 4,0 0 1,0 0-4,0 0 3,0 0 1,14 10 0,-14-10 0,0 0-4,0 0 3,0 0-1,10 11 2,-10-11 0,0 0-2,0 0 2,0 0-4,0 0 2,0 0-2,0 0-1,0 0 2,9 11 2,-9-11-5,0 0 2,0 0-2,0 0-3,0 0 3,0 0-2,0 0 0,0 0 2,0 0 1,0 0 0,0 0 0,0 0 4,0 0 9,0 0-11,0 0 3,0 0 0,0 0-5,0 0 0,0 0 0,-16 26 5,16-26-8,0 0 3,0 0 1,-17 14 1,17-14 0,-11 8 3,11-8-3,-17 10 0,17-10 3,-18 11-3,7-4 3,11-7-1,-22 12 0,7-3 2,2-4-4,-2 4 0,0-2 0,-3 1 2,1 0 1,1 0 4,-1 0-2,1 1-1,-1 0 6,-1 0-5,0 0 0,0-1-2,0 1 7,1-1-2,0 3-4,1-2 1,1-2 6,-2 1 0,-1-2 4,5 2-3,0-1 2,13-7-4,-27 13-1,17-7 4,10-6-4,-21 12 1,11-7 0,10-5 0,-20 11-3,20-11 0,-13 9 0,13-9 4,-13 7-2,13-7 8,-13 10-1,13-10-1,0 0 0,-19 7 0,19-7 2,0 0 0,0 0 3,-15 9 2,15-9 0,0 0 1,0 0 6,0 0-1,0 0 0,-13 6 0,13-6-1,0 0-2,0 0 1,0 0-1,0 0 1,0 0-3,0 0 0,0 0 1,0 0-4,0 0 1,-13 9 0,13-9-2,0 0 3,0 0-9,0 0 4,0 0-1,0 0 1,0 0-1,0 0-5,0 0 0,0 0 0,0 0-1,0 0-10,0 0-9,0 0-11,0 0-36,0 0-47,0 0-77,0 0-86,0 0-130,0 0-409,0 0-267</inkml:trace>
          <inkml:trace contextRef="#ctx0" brushRef="#br0" timeOffset="31625.4189">500 148 1569</inkml:trace>
        </inkml:traceGroup>
        <inkml:traceGroup>
          <inkml:annotationXML>
            <emma:emma xmlns:emma="http://www.w3.org/2003/04/emma" version="1.0">
              <emma:interpretation id="{7D21DF2F-9EE7-4691-8A84-4D4268AC737D}" emma:medium="tactile" emma:mode="ink">
                <msink:context xmlns:msink="http://schemas.microsoft.com/ink/2010/main" type="inkWord" rotatedBoundingBox="20553,10081 23542,9854 23616,10827 20627,11054">
                  <msink:destinationLink direction="with" ref="{48CDEEFE-FC82-422F-9BF7-FE806147FCAF}"/>
                </msink:context>
              </emma:interpretation>
              <emma:one-of disjunction-type="recognition" id="oneOf1">
                <emma:interpretation id="interp5" emma:lang="en-US" emma:confidence="0.5">
                  <emma:literal>outload]</emma:literal>
                </emma:interpretation>
                <emma:interpretation id="interp6" emma:lang="en-US" emma:confidence="0">
                  <emma:literal>Watford]</emma:literal>
                </emma:interpretation>
                <emma:interpretation id="interp7" emma:lang="en-US" emma:confidence="0">
                  <emma:literal>•outload]</emma:literal>
                </emma:interpretation>
                <emma:interpretation id="interp8" emma:lang="en-US" emma:confidence="0">
                  <emma:literal>Wofford]</emma:literal>
                </emma:interpretation>
                <emma:interpretation id="interp9" emma:lang="en-US" emma:confidence="0">
                  <emma:literal>[outload]</emma:literal>
                </emma:interpretation>
              </emma:one-of>
            </emma:emma>
          </inkml:annotationXML>
          <inkml:trace contextRef="#ctx0" brushRef="#br0" timeOffset="39427.8097">1904-98 2310,'0'0'-193,"0"0"24,0 0 17,0 0 16,0 0 14,0 0 8,0 0 15,0 0 10,0 0 9,0 0 13,0 0 10,0 0 18,0 0 0,0 0 16,0 0 27,0 0 1,0 0 2,0 0 18,0 0 6,0 0-2,0 0 5,0 0 11,0 0 4,12-12 4,-12 12-4,0 0 11,0 0 12,0 0 0,0 0-2,0 0-11,0 0 7,0 0 1,0 0-11,0 0 4,0 0-6,0 0 1,0 0-7,0 0-5,0 0-7,0 0 1,0 0-5,0 0 0,0 0-2,0 0 2,0 0-1,0 0-8,0 0 6,0 0 2,0 0 6,0 0-11,0 0 1,0 0-10,0 0 2,0 0-5,0 0-5,0 0-1,0 0-2,0 0 2,0 0-4,0 0-6,0 0 6,0 0-2,0 0 0,0 0-4,0 0-2,0 0 4,0 0 1,0 0 0,0 0-5,0 0 3,0 0-3,0 0-3,0 0 0,0 0 3,0 0 2,0 0-5,0 0 8,-47 18-9,47-18 0,0 0-1,0 0 1,-13 16 0,13-16-5,0 0 11,-11 12-2,11-12-1,0 0 8,-10 15 1,10-15-9,0 0-3,-12 14 6,12-14-3,-6 15-1,6-15 6,-9 15-1,9-15-3,-6 16 4,6-16-1,-5 15-1,5-15-3,-9 15-1,9-15 4,-3 18-3,3-18 11,-6 14-10,6-14 4,0 0-3,-7 23-5,7-23 7,-3 15 2,3-15-7,0 0 6,-5 22 2,5-22-2,0 0 3,-4 23-2,4-23 0,0 0 3,0 26-8,0-26 8,0 17-1,0-17-4,0 0 2,4 26 2,-4-26 0,3 17 1,-3-17 0,5 21 4,-5-21 0,7 17-2,-7-17-1,8 19 5,-8-19-10,6 16 8,-6-16-6,7 15 0,-7-15 7,8 12-7,-8-12 8,10 10 1,-10-10 3,12 10-2,-12-10 0,16 9-1,-16-9 3,19 8 2,-19-8 3,19 3-1,-19-3-3,20 0 2,-20 0-2,0 0 7,28-3 13,-28 3-3,0 0-1,25-6-2,-25 6-3,15-5-3,-15 5 0,0 0-4,21-10-2,-21 10 0,10-9-3,-10 9 3,12-9-4,-12 9 5,0 0-1,15-16 0,-15 16 7,6-13-6,-6 13-1,7-17-1,-7 17 1,7-19-3,-7 19-6,5-18 3,-5 18-2,3-22-3,-3 22 0,2-16-1,-2 16-4,0 0 3,-2-26-7,2 26-1,0 0-6,-7-22 4,7 22 2,-10-12-4,10 12-1,-8-11 0,8 11 1,0 0-6,-18-12 4,18 12 1,0 0-3,-18-8 6,18 8-1,0 0 1,0 0-2,-18-6 0,18 6 3,0 0-2,0 0 1,0 0-5,0 0 1,0 0 5,-20-3 1,20 3-2,0 0-3,0 0 2,0 0 0,0 0 2,0 0-1,0 0 3,0 0-4,0 0 6,0 0-1,0 0 1,0 0 0,0 0-2,0 0 0,0 0-3,0 0 6,13 42 0,-13-42 2,0 0 0,8 16-6,-8-16 6,10 14-4,-10-14 4,10 14 0,-10-14-2,15 15 4,-15-15-3,12 13-4,-12-13 5,14 17 1,-4-10-2,-10-7 3,20 15-1,-10-7 2,2-1 0,1 0 1,0 3 0,2-5 4,0 4-5,1-3 0,-16-6 0,27 10 0,-14-4-8,-13-6 10,22 9-6,-7-5 4,-15-4 1,18 8-2,-18-8 0,16 6-4,-16-6 1,0 0 8,20 5-3,-20-5-1,0 0 3,18 7 6,-18-7 2,0 0 5,0 0 1,19 3-2,-19-3 7,0 0 3,0 0 11,21 0 5,-21 0 2,0 0 3,0 0 5,0 0-1,23-10-2,-23 10 1,0 0-6,12-12-4,-12 12 0,0 0-4,11-16-7,-11 16-4,7-12-1,-7 12-3,5-14-4,-5 14 0,6-15 5,-6 15 2,0 0-4,2-23 4,-2 23-5,3-18 0,-3 18-2,0 0-4,-3-31 0,3 31-1,-2-26-5,2 26-2,-6-23-3,1 12 4,5 11-3,-8-25-5,3 13 6,5 12-2,-12-21-1,6 7-7,6 14 4,-12-21-1,7 9 3,5 12-1,-12-21-1,12 21-2,-11-16 2,11 16-1,-12-18-1,12 18 3,-10-16-2,10 16 0,-8-11-4,8 11 3,0 0-1,-12-16 0,12 16 0,0 0 2,-9-15-2,9 15 3,0 0-2,-14-11-10,14 11 14,0 0-3,-8-12-1,8 12-1,0 0 2,-15-11-2,15 11-3,0 0 3,-13-11-2,13 11 1,0 0 3,0 0-4,-15-9 0,15 9-5,0 0 7,0 0-1,-16-8 1,16 8 0,0 0-7,0 0 3,0 0 0,-19-6-2,19 6-1,0 0-9,0 0 1,0 0-4,0 0-6,0 0 0,-26 2-6,26-2-2,0 0-3,0 0 1,-17 12 2,17-12 1,-10 12 2,10-12 1,0 0 2,-8 17 1,8-17 1,-3 15 8,3-15 4,0 0-2,-5 22 0,5-22 2,0 0 5,3 23 0,-3-23-1,0 0 3,3 25-1,-3-25 4,12 18 2,-5-9-1,-7-9 3,18 14 2,-8-6-1,-10-8-2,21 11 6,-6-6 2,-15-5-3,27 4 5,-12-1 3,-15-3 1,29 2 1,-29-2-5,30-2 2,-30 2-3,27-4 3,-27 4-4,24-2-3,-24 2 1,22-1-1,-22 1 0,16-5 2,-16 5-2,0 0-2,25-1 0,-25 1-6,0 0 4,23-4-1,-23 4 0,17-2 2,-17 2-2,21-2-1,-21 2 0,0 0-5,30-1-2,-30 1 2,17-3 2,-17 3 1,0 0-6,23-3-9,-23 3-16,0 0-23,0 0-17,0 0-16,0 0-23,0 0-19,13 0-50,-13 0-64,0 0-554,0 0-250</inkml:trace>
          <inkml:trace contextRef="#ctx0" brushRef="#br0" timeOffset="40712.562">2660 245 2380,'0'0'-118,"0"0"31,-13-10 21,13 10 16,0 0 3,0 0 12,0 0 14,0 0 2,0 0 8,-18-7 16,18 7 17,0 0 1,0 0 12,0 0 8,0 0 13,0 0 8,0 0-1,0 0 7,0 0 7,0 0 2,0 0-6,-14-8 4,14 8-2,0 0-5,0 0-11,0 0-1,0 0-11,0 0-2,0 0-9,0 0-7,0 0 4,0 0-9,0 0-5,0 0-3,0 0-2,0 0-3,0 0 1,0 0-2,0 0-4,0 0 0,0 0-1,-5 34-2,5-34 6,0 0-6,2 26 1,-2-26 2,0 20-3,0-20 4,3 24-4,-3-24 1,4 24 1,-3-12-3,-1-12 4,5 22 4,-5-22-6,8 20-3,-8-20 0,4 20 4,-4-20 1,8 19-5,-8-19 1,7 15 2,-7-15 2,6 12 1,-6-12-6,0 0 5,7 14-1,-7-14 5,0 0-3,0 0-3,8 17 4,-8-17-1,0 0-1,0 0-2,8 10 5,-8-10 1,0 0 2,0 0 2,0 0 2,0 0 0,12 11 3,-12-11-1,0 0-2,0 0 2,0 0 1,0 0-2,18 5-2,-18-5-1,0 0-3,0 0 2,0 0-4,20 0 5,-20 0-3,0 0-2,0 0 1,0 0 1,0 0 10,28-10 11,-28 10-3,0 0 9,17-13 3,-17 13-3,11-12-2,-11 12-2,12-19-6,-6 8 1,-6 11-4,12-20-4,-5 11 1,-7 9-7,8-26 1,-1 13-2,-7 13-2,8-27-2,-5 15 5,-3 12 2,8-23-7,-8 23 3,5-24-1,-5 24-2,4-21-3,-4 21-3,0-19-2,0 19 1,0 0-1,0-24 3,0 24-1,0 0 0,0-22-5,0 22 1,0 0-6,-4-16 6,4 16-1,0 0-1,0 0 0,-8-19-7,8 19 6,0 0-1,0 0 0,-8-15 1,8 15 2,0 0-4,0 0 0,-8-11 0,8 11-2,0 0 3,0 0 0,0 0-4,-15-10-2,15 10-2,0 0-3,0 0-6,0 0-9,0 0 4,0 0-8,0 0 0,-25 2 3,25-2-5,0 0 3,0 0-1,0 0 3,-15 17 1,15-17 3,0 0 1,-12 17 1,12-17 5,-5 16 0,5-16 3,0 0 2,-3 24-3,3-24 6,2 17 2,-2-17-1,5 21 2,-5-21 5,10 19 3,-4-9-3,-6-10 3,15 20-3,-7-12 9,6 2 0,-3-1-4,1-2 1,-12-7-15,25 13-18,-12-10-27,-13-3-29,21 6-39,-21-6-45,25 3-63,-10-4-82,-15 1-435,25-2-156</inkml:trace>
          <inkml:trace contextRef="#ctx0" brushRef="#br0" timeOffset="41640.19">3292-188 2177,'0'0'-118,"0"0"34,0 0 29,-9-12 25,9 12 25,0 0 11,0 0 15,0 0 8,0 0 7,0 0 11,0 0-1,0 0-3,-13-9 1,13 9-4,0 0 10,0 0-5,0 0-1,-18-7-7,18 7-8,0 0-2,0 0 0,0 0-5,-22-5-1,22 5-5,0 0 5,-14-7-3,14 7-2,0 0-1,0 0-8,-19-4 6,19 4-7,0 0 2,0 0-5,-24 0 1,24 0 0,0 0 1,0 0-10,-32 6 4,32-6 1,-18 9 1,18-9-2,-18 8-3,18-8 2,-18 11 5,18-11-4,-15 15-5,5-6 5,10-9-7,-15 18 8,8-8 3,7-10-9,-15 26 4,12-12-2,-2 3 5,2-1 2,0 1-5,3-17 6,0 30-1,0-11 1,3 0-1,0-2 1,2 1 2,-2 0 2,6-2 0,-3 2-7,1-1 9,3 0-3,-4-1 4,6-1 14,-2-2-4,2 1 11,2-3-1,-4-1 4,7 0-2,-4-4 0,0 1 3,-13-7-6,30 7 1,-18-4-2,-12-3-6,31-3-1,-31 3-6,28-4-15,-13 1-7,-15 3-25,25-7-11,-25 7-21,21-9-17,-9 4-22,-12 5-22,15-10-38,-5 5-36,-10 5-49,10-11-369,-10 11 79</inkml:trace>
          <inkml:trace contextRef="#ctx0" brushRef="#br0" timeOffset="42048.0962">3118 79 1745,'0'0'-41,"-20"-1"39,20 1 40,0 0 13,0 0 11,0 0 19,-21-2-3,21 2 9,0 0-6,0 0 4,0 0 4,0 0 8,0 0 1,0 0 7,0 0 0,0 0-2,0 0-8,0 0-4,0 0-9,0 0-13,0 0-7,0 0-5,0 0-5,0 0-11,0 0-4,0 0 2,0 0-7,44-22-4,-44 22 0,22-2-7,-22 2-2,23-5-1,-23 5-1,20-3-6,-20 3-21,0 0-25,21-2-21,-21 2-28,0 0-26,0 0-38,22 0-41,-22 0-29,0 0-48,0 0-492,18-2-167</inkml:trace>
          <inkml:trace contextRef="#ctx0" brushRef="#br0" timeOffset="43540.1056">3662-478 2168,'0'0'-156,"0"0"22,-30 3 13,30-3 5,0 0 17,0 0 13,0 0 16,0 0 5,-24 5 13,24-5 19,0 0-1,0 0 1,0 0 8,-22 4 3,22-4 11,0 0 11,0 0 10,0 0 5,-15 8 9,15-8 1,0 0 5,0 0-2,0 0 1,0 0 5,-18 2 16,18-2-13,0 0 7,0 0-6,0 0-5,0 0 8,0 0-6,0 0-2,-22 5-3,22-5-14,0 0 1,0 0 4,0 0-4,0 0 1,0 0-17,0 0 17,0 0 12,-18 4 3,18-4 7,0 0-8,0 0-7,0 0 4,0 0-7,0 0-8,0 0-2,0 0-2,0 0-1,0 0 1,0 0-1,0 0-9,0 0 0,0 0 4,-6 11 2,6-11-5,0 0 2,0 0-3,0 0 4,0 0 7,0 0 0,0 0 5,0 0 0,0 0 9,0 27 2,0-27 1,0 0 12,0 0-11,0 0 5,6 28-4,-6-28-2,0 0-3,4 14-6,-4-14 3,0 0-1,1 20-6,-1-20-2,4 18 5,-4-18-7,3 17 0,-3-17-8,0 20-1,0-20 4,3 20 0,-3-20-3,0 23 1,0-23 3,0 23 0,0-23-6,0 26-1,0-26 4,0 24-5,0-24 10,3 27-8,-3-14 3,0-13-1,2 28 1,-2-15 0,0-13 7,2 28 3,-2-28 23,1 29 5,1-14 3,-2-15-4,2 31-1,-1-16-5,-1-15-3,2 29-7,1-15 1,-3-14-1,0 30-2,0-15-5,0-15 1,0 28-1,0-28-3,0 23-1,0-23 1,4 23-5,-4-23-1,0 20-2,0-20 2,3 18 1,-3-18-1,0 0-1,0 22-2,0-22-1,0 0 0,0 19 5,0-19 0,0 0-1,2 18-5,-2-18-2,0 0 5,0 0-3,0 0 3,0 23 2,0-23-3,0 0 2,0 0 8,1 16 9,-1-16 3,0 0 2,0 0 4,0 0 2,0 0 1,0 0 3,5 19 1,-5-19 1,0 0 0,0 0-2,0 0-5,0 0 4,0 0-4,0 0 1,0 0-2,0 0 0,4 16-5,-4-16 3,0 0 5,0 0 1,0 0 2,0 0-3,0 0 5,0 0-1,0 0 0,0 0-1,0 0-1,0 0-1,0 0-5,0 0 0,21 4-5,-21-4-3,0 0-2,0 0-2,25 2 2,-25-2-4,0 0-5,18 0 3,-18 0-3,0 0 0,0 0-2,25 3-1,-25-3-4,0 0 4,0 0-7,21 2 2,-21-2-3,0 0-6,0 0-6,22 1-8,-22-1 1,0 0-12,0 0-7,21 3-18,-21-3-13,0 0-25,0 0-28,22-6-42,-22 6-60,11-7-72,-11 7-137,15-14-460,-15 14-426</inkml:trace>
          <inkml:trace contextRef="#ctx0" brushRef="#br0" timeOffset="44428.2362">3852-125 2656,'0'0'-150,"0"0"35,0 0 20,0 0 4,0 0 16,0 0-1,-8-13 8,8 13 14,0 0 6,0 0 8,0 0-1,0 0 13,0 0 13,0 0-3,0 0-3,0 0 13,0 0-15,0 0 6,0 0 10,0 0-5,0 0-7,0 0 18,0 0-15,0 0 12,0 0-9,0 0 1,0 0 10,-40 19 1,40-19-5,0 0 6,-10 12-8,10-12 2,0 0 9,-11 18 0,11-18 5,-4 14-8,4-14-2,-6 18 8,6-18-1,-10 19-2,10-19-8,-2 23 16,-1-10-11,3-13 17,-7 22-5,7-22 8,0 20 22,0-20 5,4 22 16,-4-22-4,3 16 15,-3-16 1,7 16 12,-7-16 7,11 15 3,-11-15-3,7 12 2,-7-12 7,11 11 4,-11-11 8,0 0 1,14 7-1,-14-7-11,0 0-8,0 0-8,0 0-9,33-17-9,-33 17-9,18-18-5,-12 10-8,6-3-5,-12 11 1,13-21-9,-4 9 1,-9 12 0,13-21 2,-8 12-2,-5 9-2,10-20 1,-10 20-5,6-19-2,-6 19-6,5-18-8,-5 18 4,0 0-7,7-22-1,-7 22-2,0 0-7,0-19-10,0 19-8,0 0-10,0 0-8,-12-19-7,12 19-6,0 0-6,-16-6-3,16 6-4,0 0-5,-22 0 0,22 0-12,0 0-14,0 0-16,-28 0-43,28 0-49,0 0-59,-15-3-549,15 3-264</inkml:trace>
          <inkml:trace contextRef="#ctx0" brushRef="#br0" timeOffset="44908.1563">4089 14 2381,'0'0'-116,"6"21"48,-6-21 22,0 0 15,0 0 24,0 0 8,0 0-5,0 0 1,0 0 8,0 0 3,0 0 1,0 0-1,-3 22 8,3-22-6,0 0 7,0 0-7,0 0-5,0 0-6,0 0 1,0 0 10,0 0-3,-3 22-5,3-22 0,0 0-1,-13 17 9,13-17-4,-9 17 5,9-17 4,-10 19 5,5-7 2,5-12-3,-10 23 2,5-13-2,5-10 2,-9 25-1,2-11 5,7-14 3,-8 20-5,8-20-48,-7 16-54,7-16-88,0 0-196,0 0-205,0 0 156</inkml:trace>
          <inkml:trace contextRef="#ctx0" brushRef="#br0" timeOffset="45956.5286">4340-247 1611,'0'0'-19,"-25"-1"34,25 1 25,0 0 20,0 0 17,0 0-3,0 0 6,0 0-10,0 0 5,0 0-4,0 0-3,0 0-3,0 0 5,0 0 1,0 0 4,0 0 6,0 0 4,0 0 5,0 0-5,-21-1-4,21 1-10,0 0-4,0 0-7,0 0-9,0 0-3,0 0-5,0 0-1,0 0-7,3-26-1,-3 26-5,0 0-1,0 0-1,0 0-4,0 0 2,0 0-1,8-25-2,-8 25 1,0 0-5,0 0-2,0 0 2,0 0-2,10-16 2,-10 16-7,0 0 1,0 0-3,0 0 0,0 0-6,0 0-2,0 0-1,0 0-1,0 0-2,0 0 1,0 0-5,0 0 2,0 0 1,0 0-3,0 0 3,0 0 0,0 0 1,0 0-1,0 0-2,0 0 1,0 0 2,7 53-3,-7-53 4,0 25 0,0-25-1,0 24 3,0-24 1,0 31-4,0-16 1,0-15-1,0 32 1,0-17 2,0-15 1,0 32 2,0-19-5,0-13 1,0 29 0,0-14 3,0-15 0,0 25-1,0-25 0,-3 21-1,3-21 3,0 22-3,0-22 3,0 0-2,-4 26 1,4-26 1,-3 16 2,3-16-4,0 0-1,0 16 3,0-16 4,0 0 0,0 0-2,0 0-1,-5 21 4,5-21 0,0 0-4,0 0 3,0 0 1,0 0-4,0 0-4,0 0 4,-7 15-1,7-15-3,0 0 0,0 0-1,0 0 0,-18 1 1,18-1-7,0 0-2,0 0-2,0 0-1,-25 2 3,25-2-2,0 0 3,0 0-1,-18 3 3,18-3-1,0 0 2,0 0-4,0 0 6,0 0 0,0 0 1,-21 3 0,21-3-2,0 0 4,0 0 4,0 0 6,0 0 3,0 0 6,0 0-3,0 0 6,0 0-1,0 0-1,0 0-2,0 0 2,0 0-5,0 0 1,0 0-5,0 0-2,0 0 4,61-9-2,-61 9-1,25-2-4,-25 2-17,29-3-14,-29 3-7,29-1-16,-29 1-21,24-3-16,-24 3-17,27-1-21,-27 1-18,25-4-16,-25 4-32,21-5-53,-14 2-539,-7 3-211</inkml:trace>
          <inkml:trace contextRef="#ctx0" brushRef="#br0" timeOffset="47296.8855">4545-381 2300,'-18'-5'-110,"18"5"37,0 0 26,0 0 14,0 0 18,0 0 11,0 0 11,-15-4 12,15 4 6,0 0 5,0 0 2,0 0 3,0 0 8,0 0 1,0 0 3,0 0-3,0 0 8,0 0-3,0 0-7,0 0 3,0 0-3,0 0-5,0 0-8,0 0 2,0 0-5,0 0-1,0 0-9,0 0 1,0 0-2,0 0-8,0 0 6,48-12 1,-48 12 3,18-6-5,-18 6-9,18-3 3,-18 3 0,0 0-4,22-5 6,-22 5-2,0 0-6,16-2-2,-16 2 2,0 0-3,0 0 1,0 0 4,0 0 0,22-2-6,-22 2 1,0 0 3,0 0-2,0 0-3,0 0-3,0 0 8,0 0-3,0 0-2,0 0-2,0 0 7,21-1-8,-21 1-2,0 0 4,0 0 1,0 0-1,0 0 2,0 0 0,0 0-2,0 0 6,12 17 0,-12-17 0,0 0-5,0 0 1,0 26 10,0-26-8,0 17-4,0-17 8,3 23 0,-3-23-6,0 26 3,0-26 0,-3 30 2,3-15 4,0-15-3,0 32-4,0-17 2,0-15-5,0 30 8,3-16 1,-3-14-12,0 28 5,0-12 6,0-16-1,0 28-3,0-28 0,4 26 1,-4-14-3,0-12 7,3 26-3,2-12 5,-5-14-1,3 28-1,-3-16 14,0-12 3,4 27-5,-4-14 2,0-13 2,6 31-5,-4-17 4,-2-14-5,6 28-2,-6-13 3,0-15-5,7 25-1,-4-13 2,-3-12-1,4 23 0,-4-23-3,5 20 0,-5-20 0,3 18 1,-3-18-5,3 17 3,-3-17-3,4 15 1,-4-15-1,0 0 4,6 20 1,-6-20 6,0 0 10,2 17 2,-2-17-5,0 0 1,0 0-3,6 18 0,-6-18-2,0 0-1,0 0-6,4 15 5,-4-15-3,0 0-1,0 0-1,0 0-2,0 0 0,6 18-2,-6-18-2,0 0 0,0 0 2,0 0 1,0 0-5,0 0 1,0 0 1,0 0 0,0 16 0,0-16-3,0 0-1,0 0 0,0 0 0,0 0 0,0 0 1,0 0 4,0 0-2,0 0 2,0 0-6,0 0 3,0 20-2,0-20 4,0 0-4,0 0 1,0 0 2,0 0-3,0 0-3,0 0 2,0 0 3,0 0-3,0 0 4,-16 11 0,16-11 3,0 0-1,0 0 4,-15 5 6,15-5 6,0 0 2,-25 4 1,25-4-1,-15 3-2,15-3-2,-25 3-4,25-3 0,-29 1 0,29-1 1,-28 2-2,9 1-6,19-3 0,-33 3-4,15-3 7,18 0-2,-28 2-2,28-2 2,-25 0-4,25 0 2,-21 3-3,21-3 1,-19 3-2,19-3 0,0 0-6,0 0-11,-21 2-13,21-2-15,0 0-34,0 0-79,0 0-109,-7-13-186,7 13-341,0 0-232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16.31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A7F123-74EF-40D9-9C51-22B7C2D1CA5D}" emma:medium="tactile" emma:mode="ink">
          <msink:context xmlns:msink="http://schemas.microsoft.com/ink/2010/main" type="inkDrawing" rotatedBoundingBox="20121,7142 20292,7702 19901,7821 19731,7261" semanticType="callout" shapeName="Other">
            <msink:sourceLink direction="with" ref="{301E0B34-6339-425A-9D61-52397FD44CC7}"/>
            <msink:sourceLink direction="with" ref="{0AC1CD17-032C-4A67-AC92-16E46911B311}"/>
          </msink:context>
        </emma:interpretation>
      </emma:emma>
    </inkml:annotationXML>
    <inkml:trace contextRef="#ctx0" brushRef="#br0">296 0 2619,'0'0'-139,"0"0"35,0 0 39,0 0 30,0 0 24,0 0 14,0 0 16,0 0 2,0 0 3,0 0 9,0 0-9,0 0 4,0 0-13,0 0 4,0 0 2,0 0-4,0 0-7,0 0-2,0 0-1,0 0 3,-48 10 2,48-10 4,-21 0-2,21 0 0,-23 0-1,23 0 4,-25 0-1,25 0 0,-25 4 1,25-4-3,-28 6-3,15-3-3,13-3-2,-23 10 5,11-4-9,-3 5 6,2-5-4,3 5-2,0-3 5,3 2-4,-1 1 0,2-1-1,6-10 3,-7 24-1,5-14 4,2-10-7,0 27 5,0-27 2,5 23 2,0-11-1,-5-12-5,13 25 3,-4-12-2,1-3 1,1 1-2,4-2 6,2 1-1,-1 0-2,4-1-3,1 0 1,-2-1 6,1-2-6,-4 2 0,4-2 4,-4 2-6,-1-2-2,-1 2-1,-14-8 0,23 13-2,-13-7-4,1 1 3,-11-7 4,17 18-5,-9-9 2,-8-9 4,12 19-3,-12-19 3,10 20-3,-10-20 1,4 18 0,-4-18 0,4 19 0,-4-19 0,-5 21 9,5-21 28,-12 22 13,4-13 9,-2 1 6,-2 1 1,-2-3 0,-1 3-4,0-3 0,-2-3-6,-1 1-5,0-2-5,-2-1-5,2 2 0,18-5-9,-33 3-1,16 0-3,17-3-17,-31-4-21,31 4-32,-28-10-39,16 1-69,1-3-75,6-1-121,1 0-484,4 13-309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16.798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CDAEDFD-F3D1-4A2E-83B7-D9C359E10A5B}" emma:medium="tactile" emma:mode="ink">
          <msink:context xmlns:msink="http://schemas.microsoft.com/ink/2010/main" type="inkDrawing" rotatedBoundingBox="20276,7300 20375,7715 20365,7717 20267,7303" semanticType="callout" shapeName="Other">
            <msink:sourceLink direction="with" ref="{4D0F9118-FFF3-450C-B438-3670B527A6DC}"/>
            <msink:sourceLink direction="with" ref="{0AC1CD17-032C-4A67-AC92-16E46911B311}"/>
          </msink:context>
        </emma:interpretation>
      </emma:emma>
    </inkml:annotationXML>
    <inkml:trace contextRef="#ctx0" brushRef="#br0">0 0 2467,'0'0'-113,"0"0"34,0 0 44,0 0 27,0 0 22,0 0 9,0 0 12,0 0 4,0 0 6,0 0 4,0 0 0,0 0 1,0 0-10,0 0 1,0 0 1,0 0-5,0 0-4,0 0-3,0 0-7,0 0 3,0 0-4,0 0 2,0 0-12,0 0-2,0 0-5,0 0 10,0 0-5,0 0-3,18 41 0,-18-41 8,7 27 7,-2-13 2,-5-14-2,5 29-2,-2-7 1,4-5 3,-4 3-3,2 0 0,-2 0-2,0-1 0,2 1 5,0 0-8,-1-1 2,-1 0 4,4-4-8,-4 1 1,-3-16-1,8 27 0,-6-15 1,-2-12-2,8 22-8,-8-22-15,2 14-15,-2-14-11,0 0-46,0 0-90,0 0-99,0 0-532,0 0-254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17.504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6EA0FEA-1935-46D4-A20D-250EF4678DE9}" emma:medium="tactile" emma:mode="ink">
          <msink:context xmlns:msink="http://schemas.microsoft.com/ink/2010/main" type="inkDrawing" rotatedBoundingBox="20399,6773 20451,7002 20334,7029 20282,6799" semanticType="callout" shapeName="Other">
            <msink:sourceLink direction="from" ref="{4D0F9118-FFF3-450C-B438-3670B527A6DC}"/>
            <msink:sourceLink direction="to" ref="{301E0B34-6339-425A-9D61-52397FD44CC7}"/>
          </msink:context>
        </emma:interpretation>
      </emma:emma>
    </inkml:annotationXML>
    <inkml:trace contextRef="#ctx0" brushRef="#br0">10 102 2333,'0'0'-122,"0"0"47,0 0 35,-7-15 31,7 15 28,0 0 18,0 0 11,0 0 9,-1-22 12,1 22 9,0 0-3,0 0-3,0 0 8,0 0-5,3-24-2,-3 24-3,0 0-9,0 0-1,0 0-7,0 0-3,0 0-14,5-18 4,-5 18-8,0 0-3,0 0-5,13-10-5,-13 10 2,0 0-4,15-7-3,-15 7-4,0 0-2,18-4 3,-18 4-5,0 0 0,0 0-6,25-1-3,-25 1 1,0 0 2,0 0-4,22 17-4,-22-17 1,8 17 0,-8-17 2,8 21-2,-6-9 3,-2-12 0,1 25 0,-1-25-1,0 24 1,0-24 3,-1 23-1,1-23 1,-2 22-2,2-22 0,-3 23 3,3-23-3,-5 16 3,5-16-2,-5 16 3,5-16 6,0 0 25,-5 15 30,5-15 25,0 0 21,0 0 9,0 0-2,-17 5 1,17-5-5,0 0-7,0 0-2,0 0-17,-23-26-16,23 26-5,-10-14-4,10 14-12,-6-20-12,6 20 6,-7-19-6,7 19-12,-7-18-20,7 18-22,-3-16-17,3 16-16,0 0-12,-2-22-20,2 22-27,0 0-26,2-20-28,-2 20-28,5-22-35,-5 22-35,12-19-43,-2 7-579,0 0-412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18.74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D0F9118-FFF3-450C-B438-3670B527A6DC}" emma:medium="tactile" emma:mode="ink">
          <msink:context xmlns:msink="http://schemas.microsoft.com/ink/2010/main" type="inkDrawing" rotatedBoundingBox="20438,7731 20524,7131 20782,7168 20695,7768" shapeName="Other">
            <msink:destinationLink direction="from" ref="{36EA0FEA-1935-46D4-A20D-250EF4678DE9}"/>
            <msink:destinationLink direction="with" ref="{5CDAEDFD-F3D1-4A2E-83B7-D9C359E10A5B}"/>
            <msink:destinationLink direction="with" ref="{933DD5EB-AEBA-444A-B1DB-0D6000753C8E}"/>
            <msink:destinationLink direction="with" ref="{314D1D68-9848-4583-B05E-3F106D9B2C42}"/>
          </msink:context>
        </emma:interpretation>
      </emma:emma>
    </inkml:annotationXML>
    <inkml:trace contextRef="#ctx0" brushRef="#br0">142 0 2601,'0'0'-171,"0"0"34,0 0 28,0 0 34,0 0 13,0 0 4,0 0 10,-16 13 7,16-13 8,0 0 10,0 0 2,0 0-2,-12 9 14,12-9-3,0 0-7,0 0 7,0 0 1,-13 10 23,13-10 0,0 0 0,0 0 3,-15 8 3,15-8 2,0 0-2,0 0 4,0 0 0,-15 10-1,15-10 4,0 0-2,0 0-7,0 0 0,0 0-4,0 0 2,0 0 1,-13 8 3,13-8 10,0 0-11,0 0 4,0 0-4,0 0 3,0 0 6,0 0-1,0 0-1,0 0 10,0 0-1,0 0 6,0 0 2,0 0 10,0 0-3,0 0 9,0 0 4,0 0-7,0 0-2,0 0-2,0 0-2,0 0 0,0 0-5,0 0 1,0 0-1,0 0-3,0 0 0,0 0-7,0 0 0,0 0-7,0 0 3,0 0-1,0 0-6,43 2-2,-43-2-3,0 0 0,21-3-4,-21 3-3,0 0 0,24-3 2,-24 3-2,0 0-3,21 0 2,-21 0-4,0 0-1,17 3-4,-17-3 2,0 0 2,0 0-4,16 0 2,-16 0-1,0 0-1,0 0 0,0 0-3,0 0 0,17 1 0,-17-1 2,0 0-1,0 0 4,0 0-6,11 7 4,-11-7-1,0 0 1,0 0 0,5 16-3,-5-16-1,0 0 2,-3 21 1,3-21 0,-2 16 0,2-16 2,-8 22-2,3-10 1,0 3-1,0 0-2,-3 1 5,1 0-1,-3 0-1,2 1-3,0-1 7,-4 3-4,1-1-2,1 2-1,1-3 4,0-3 2,-1 4-2,0-4 2,1 1 1,1 0-4,-2 1-2,5-4 0,5-12 2,-13 22 2,6-10 0,7-12-4,-8 19 2,8-19-4,-8 18 8,8-18-4,-5 15 0,5-15 0,-7 13 3,7-13-2,0 0 2,0 0-1,-10 20 2,10-20 0,0 0 0,0 0 1,-3 14-1,3-14 0,0 0 11,0 0 24,0 0 9,0 0 11,0 0 4,13 20 9,-13-20 2,0 0-3,22 3-2,-22-3-11,23 0-3,-23 0-9,28-5-1,-28 5-6,30-3-4,-30 3-7,26-4-2,-26 4 1,20-2-4,-20 2-4,18-3-3,-18 3 1,0 0-3,0 0-4,25-3 3,-25 3-2,0 0-4,0 0-1,18-3-2,-18 3-9,0 0-13,0 0-13,0 0-9,17-3-10,-17 3-11,0 0-20,0 0-14,0 0-13,0 0-19,0 0-28,8-9-63,-8 9-57,0 0-136,0 0-389,0 0-250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19.15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3DD5EB-AEBA-444A-B1DB-0D6000753C8E}" emma:medium="tactile" emma:mode="ink">
          <msink:context xmlns:msink="http://schemas.microsoft.com/ink/2010/main" type="inkDrawing" rotatedBoundingBox="20497,7525 20813,7523 20814,7554 20498,7556" semanticType="callout" shapeName="Other">
            <msink:sourceLink direction="with" ref="{4D0F9118-FFF3-450C-B438-3670B527A6DC}"/>
          </msink:context>
        </emma:interpretation>
      </emma:emma>
    </inkml:annotationXML>
    <inkml:trace contextRef="#ctx0" brushRef="#br0">69 0 2346,'0'0'-98,"0"0"45,-22 11 39,22-11 25,0 0 24,-16 6-2,16-6 0,0 0 6,0 0-2,-15 6 4,15-6-3,0 0-6,0 0 2,0 0 1,-17 5-8,17-5 11,0 0-2,0 0 10,0 0 8,0 0 9,0 0 5,0 0-2,0 0-1,0 0-2,0 0-4,0 0 0,0 0-9,0 0-3,0 0-5,0 0-3,0 0-8,45 3 1,-23-3-5,1 0 2,0-1-4,0-1-5,0 2-3,-3-1 1,0 0 0,-4-1-4,-16 2 1,29-1 1,-18 1-3,-11 0 2,20-4-6,-20 4 2,0 0 1,25 0-3,-25 0-8,0 0-26,16-1-23,-16 1-24,0 0-33,0 0-38,0 0-57,0 0-63,0 0-572,0 0-315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19.90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14D1D68-9848-4583-B05E-3F106D9B2C42}" emma:medium="tactile" emma:mode="ink">
          <msink:context xmlns:msink="http://schemas.microsoft.com/ink/2010/main" type="inkDrawing" rotatedBoundingBox="20885,7613 20953,7162 21201,7199 21134,7650" semanticType="callout" shapeName="Other">
            <msink:sourceLink direction="with" ref="{4D0F9118-FFF3-450C-B438-3670B527A6DC}"/>
            <msink:sourceLink direction="with" ref="{13EA718F-34B4-4E15-849A-7C55F2ED045F}"/>
          </msink:context>
        </emma:interpretation>
      </emma:emma>
    </inkml:annotationXML>
    <inkml:trace contextRef="#ctx0" brushRef="#br0">169 210 2472,'0'0'-117,"-23"6"34,23-6 29,0 0 33,0 0-6,0 0 3,-20 6 9,20-6-7,0 0 10,0 0-5,-13 11-4,13-11 9,0 0 0,0 0 8,-13 10 14,13-10-13,0 0 6,0 0 0,0 0-4,-9 13 2,9-13 3,0 0 2,0 0 6,0 0 2,0 0 15,0 0 5,0 0 0,0 0 11,24 18 2,-24-18 10,0 0 13,19 6 9,-19-6 6,0 0-2,24 0 3,-24 0-4,0 0-6,0 0-4,28-9-5,-28 9-8,0 0-6,19-11-6,-19 11-3,14-15-7,-14 15-2,13-17-2,-10 8-8,-3 9 1,10-21-5,-10 21 3,7-22-9,-7 22-1,1-23-7,-1 23 0,0-21 1,0 21-4,-1-20-2,1 20 2,-5-23-4,5 23 2,-8-18-5,8 18 0,-12-17-5,12 17 2,-13-16 1,13 16-3,-18-12 0,18 12 0,-19-12 1,19 12-1,-16-9 2,16 9-3,-18-5 4,18 5-2,0 0-1,-25 0-1,25 0 0,0 0-3,-27 5 2,27-5 2,-19 11 1,19-11-3,-20 17 2,10-5 2,1 3-5,0-1 7,4 6 0,-4 3 3,8-3-6,-4 3 4,3 0 3,0 0 1,1-1-3,2 2 2,-1-5 4,2 4-6,1-3 2,2 0 3,0-1 0,2-3 3,1 1-1,0-3 4,2 0 0,4 0 3,4-1 2,2-4-20,-2-2-58,2-3-85,3-4-111,2-2-580,3-3-326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20.47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3EA718F-34B4-4E15-849A-7C55F2ED045F}" emma:medium="tactile" emma:mode="ink">
          <msink:context xmlns:msink="http://schemas.microsoft.com/ink/2010/main" type="inkDrawing" rotatedBoundingBox="21537,6899 21550,7662 21411,7664 21399,6902" shapeName="Other">
            <msink:destinationLink direction="with" ref="{314D1D68-9848-4583-B05E-3F106D9B2C42}"/>
            <msink:destinationLink direction="with" ref="{10519C1E-90C5-4ADB-8621-F4AFB892433C}"/>
          </msink:context>
        </emma:interpretation>
      </emma:emma>
    </inkml:annotationXML>
    <inkml:trace contextRef="#ctx0" brushRef="#br0">131 6 2499,'0'0'-111,"0"0"38,0 0 40,-8-18 16,8 18-1,0 0 24,0 0 1,0 0 2,0 0 4,0 0-6,0 0 4,0 0 4,0 0 7,0 0-15,0 0 3,0 0-5,0 0 1,0 0-2,0 0 1,0 0 4,0 0 4,0 0-2,-33 22 6,33-22 4,-10 17 4,1-8-9,3 5 7,-1 3-2,-1-3 2,1 9 2,-1 1-2,0 2 6,3 0-5,-3 7 11,1 2-2,4 1-6,-1 1 1,4 1 2,0-1-1,4-1 1,-4 4-5,5-2 2,3-1 0,0-2-1,10 11 4,-4-12-15,-1-6-35,0-6-37,0-6-67,2-4-99,3-5-167,-3-4-277,-15-3-6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21.185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0519C1E-90C5-4ADB-8621-F4AFB892433C}" emma:medium="tactile" emma:mode="ink">
          <msink:context xmlns:msink="http://schemas.microsoft.com/ink/2010/main" type="inkDrawing" rotatedBoundingBox="21660,7158 21931,7337 21779,7568 21508,7390" semanticType="callout" shapeName="Other">
            <msink:sourceLink direction="with" ref="{13EA718F-34B4-4E15-849A-7C55F2ED045F}"/>
            <msink:sourceLink direction="with" ref="{F49C79C6-EABA-4BE0-9AB8-9046584BF9FC}"/>
          </msink:context>
        </emma:interpretation>
      </emma:emma>
    </inkml:annotationXML>
    <inkml:trace contextRef="#ctx0" brushRef="#br0">92 0 1980,'0'0'-43,"0"0"28,0 0 21,-18 6 16,18-6 5,0 0 14,0 0 0,0 0 3,0 0-4,-18 6-2,18-6-3,0 0-5,0 0-11,0 0 12,-13 9-9,13-9-3,0 0 2,0 0 0,-15 13-6,15-13 4,-9 12-3,9-12 3,-6 15-1,6-15-10,-7 20 9,7-20-3,-5 21-2,5-21 3,-1 25 2,-1-10-9,2-15 8,5 28-4,1-11 1,-4-1-1,-2-16 3,8 24 6,-4-11-9,-4-13 3,11 19-2,-4-9 6,-7-10-4,11 12 20,-11-12 17,0 0-2,15 6 4,-15-6-8,0 0-2,0 0-5,0 0-4,28-23-3,-28 23-9,10-19-2,-10 19 0,9-16 2,-9 16-7,6-12-7,-6 12-1,0 0-4,9-16-1,-9 16-8,0 0-2,0 0 0,0 0 2,0 0-5,0 0 10,0 0-10,0 0 4,0 0 1,0 0-1,0 0 5,0 0-3,13 37-3,-13-37 10,11 21 1,-7-9-4,-4-12 2,11 19-1,-1-12 5,-10-7 15,15 12 18,-15-12 19,13 7 5,-13-7 1,0 0-5,0 0-2,37-20-5,-29 9-8,2-5-1,-5 2-10,0-1 0,-5 15-6,8-25-5,-1 8 0,-7 17-3,3-23-4,-3 23-3,5-19-5,-5 19-2,0-17 2,0 17-5,0 0-5,3-16-9,-3 16-13,0 0-10,0 0-12,0 0-9,0 0-19,0 0-7,0 0-28,0 0-33,0 0-53,-10-19-63,10 19-573,0 0-313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21.67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49C79C6-EABA-4BE0-9AB8-9046584BF9FC}" emma:medium="tactile" emma:mode="ink">
          <msink:context xmlns:msink="http://schemas.microsoft.com/ink/2010/main" type="inkDrawing" rotatedBoundingBox="22109,6891 22112,7691 21942,7691 21938,6892" shapeName="Other">
            <msink:destinationLink direction="with" ref="{10519C1E-90C5-4ADB-8621-F4AFB892433C}"/>
          </msink:context>
        </emma:interpretation>
      </emma:emma>
    </inkml:annotationXML>
    <inkml:trace contextRef="#ctx0" brushRef="#br0">89 0 2499,'0'0'-81,"-24"10"48,24-10 40,0 0 23,0 0 20,0 0 15,0 0 16,-15 9-1,15-9 13,0 0 2,0 0-2,0 0 1,0 0-5,0 0 1,0 0-8,0 0-6,0 0-7,-17 7-5,17-7-8,0 0-4,0 0-11,0 0-2,0 0-3,0 0-10,0 0-2,0 0-2,0 0-4,0 0 0,0 0 0,0 0-8,28 38 2,-18-26-1,-2 2 1,6 5-1,-3 3 0,1 8-2,1 2-3,-3 4 1,2 14-2,-6-8-1,1-3 0,-2 1 2,-5-1 2,0 0-4,0 1 4,-5-3 1,0 1-5,-3-1-8,-11 8-25,5-10-32,-1-8-40,-7-4-45,-3-3-92,7-10-180,0-2-465,-2-6-409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5-06T19:11:23.59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312CE2-1C0F-4937-B022-BAC664D38234}" emma:medium="tactile" emma:mode="ink">
          <msink:context xmlns:msink="http://schemas.microsoft.com/ink/2010/main" type="inkDrawing" rotatedBoundingBox="22244,7159 22475,7151 22476,7175 22245,7183" shapeName="Other"/>
        </emma:interpretation>
      </emma:emma>
    </inkml:annotationXML>
    <inkml:trace contextRef="#ctx0" brushRef="#br0">15-3 2568,'0'0'-198,"0"0"26,0 0 15,0 0 36,-13 6 16,13-6 27,0 0 22,0 0 4,0 0 24,0 0 33,0 0 13,0 0 12,0 0 26,0 0-6,-5 14 16,5-14 5,0 0-4,0 0 6,0 0 0,0 0-1,0 0 1,0 0-13,0 0-2,0 0-5,0 0-1,0 0-13,0 0 4,0 0 6,0 0-7,0 0-1,0 0 0,0 0-1,0 0 4,0 0 1,0 0 1,0 0 3,0 0 1,0 0-2,0 0 4,0 0-2,0 0-4,0 0-6,0 0-1,0 0-11,38 3 3,-38-3-3,0 0-3,28-3-5,-28 3-2,20-5 1,-20 5-3,21-2-1,-21 2-3,18-1-1,-18 1-3,17-1 4,-17 1-3,0 0-2,21-3-1,-21 3 0,0 0-1,15 0 1,-15 0-5,0 0 3,0 0-4,19-3 2,-19 3-1,0 0-4,0 0 2,0 0-15,0 0-12,0 0-16,18-2-13,-18 2-7,0 0-4,0 0-12,0 0-12,0 0-26,0 0-38,0 0-33,0 0-43,0 0-494,16 5-110</inkml:trace>
  </inkml:traceGroup>
</inkml:ink>
</file>

<file path=ppt/media/image1.jpg>
</file>

<file path=ppt/media/image10.JPG>
</file>

<file path=ppt/media/image11.JP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85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34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81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0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19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652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54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752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805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2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84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C678D-5BE1-4734-BC32-2565895D130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FD358-BD75-4C04-8695-6687FB442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07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customXml" Target="../ink/ink11.xml"/><Relationship Id="rId7" Type="http://schemas.openxmlformats.org/officeDocument/2006/relationships/customXml" Target="../ink/ink13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customXml" Target="../ink/ink12.xml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13" Type="http://schemas.openxmlformats.org/officeDocument/2006/relationships/image" Target="../media/image910.emf"/><Relationship Id="rId26" Type="http://schemas.openxmlformats.org/officeDocument/2006/relationships/customXml" Target="../ink/ink22.xml"/><Relationship Id="rId39" Type="http://schemas.openxmlformats.org/officeDocument/2006/relationships/image" Target="../media/image22.emf"/><Relationship Id="rId3" Type="http://schemas.openxmlformats.org/officeDocument/2006/relationships/image" Target="../media/image410.emf"/><Relationship Id="rId34" Type="http://schemas.openxmlformats.org/officeDocument/2006/relationships/customXml" Target="../ink/ink26.xml"/><Relationship Id="rId42" Type="http://schemas.openxmlformats.org/officeDocument/2006/relationships/customXml" Target="../ink/ink30.xml"/><Relationship Id="rId7" Type="http://schemas.openxmlformats.org/officeDocument/2006/relationships/image" Target="../media/image610.emf"/><Relationship Id="rId12" Type="http://schemas.openxmlformats.org/officeDocument/2006/relationships/customXml" Target="../ink/ink19.xml"/><Relationship Id="rId25" Type="http://schemas.openxmlformats.org/officeDocument/2006/relationships/image" Target="../media/image150.emf"/><Relationship Id="rId33" Type="http://schemas.openxmlformats.org/officeDocument/2006/relationships/image" Target="../media/image19.emf"/><Relationship Id="rId38" Type="http://schemas.openxmlformats.org/officeDocument/2006/relationships/customXml" Target="../ink/ink28.xml"/><Relationship Id="rId2" Type="http://schemas.openxmlformats.org/officeDocument/2006/relationships/customXml" Target="../ink/ink14.xml"/><Relationship Id="rId16" Type="http://schemas.openxmlformats.org/officeDocument/2006/relationships/customXml" Target="../ink/ink21.xml"/><Relationship Id="rId29" Type="http://schemas.openxmlformats.org/officeDocument/2006/relationships/image" Target="../media/image170.emf"/><Relationship Id="rId41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.xml"/><Relationship Id="rId11" Type="http://schemas.openxmlformats.org/officeDocument/2006/relationships/image" Target="../media/image810.emf"/><Relationship Id="rId32" Type="http://schemas.openxmlformats.org/officeDocument/2006/relationships/customXml" Target="../ink/ink25.xml"/><Relationship Id="rId37" Type="http://schemas.openxmlformats.org/officeDocument/2006/relationships/image" Target="../media/image21.emf"/><Relationship Id="rId40" Type="http://schemas.openxmlformats.org/officeDocument/2006/relationships/customXml" Target="../ink/ink29.xml"/><Relationship Id="rId45" Type="http://schemas.openxmlformats.org/officeDocument/2006/relationships/image" Target="../media/image25.emf"/><Relationship Id="rId5" Type="http://schemas.openxmlformats.org/officeDocument/2006/relationships/image" Target="../media/image510.emf"/><Relationship Id="rId15" Type="http://schemas.openxmlformats.org/officeDocument/2006/relationships/image" Target="../media/image1010.emf"/><Relationship Id="rId28" Type="http://schemas.openxmlformats.org/officeDocument/2006/relationships/customXml" Target="../ink/ink23.xml"/><Relationship Id="rId36" Type="http://schemas.openxmlformats.org/officeDocument/2006/relationships/customXml" Target="../ink/ink27.xml"/><Relationship Id="rId10" Type="http://schemas.openxmlformats.org/officeDocument/2006/relationships/customXml" Target="../ink/ink18.xml"/><Relationship Id="rId31" Type="http://schemas.openxmlformats.org/officeDocument/2006/relationships/image" Target="../media/image18.emf"/><Relationship Id="rId44" Type="http://schemas.openxmlformats.org/officeDocument/2006/relationships/customXml" Target="../ink/ink31.xml"/><Relationship Id="rId4" Type="http://schemas.openxmlformats.org/officeDocument/2006/relationships/customXml" Target="../ink/ink15.xml"/><Relationship Id="rId9" Type="http://schemas.openxmlformats.org/officeDocument/2006/relationships/image" Target="../media/image710.emf"/><Relationship Id="rId14" Type="http://schemas.openxmlformats.org/officeDocument/2006/relationships/customXml" Target="../ink/ink20.xml"/><Relationship Id="rId27" Type="http://schemas.openxmlformats.org/officeDocument/2006/relationships/image" Target="../media/image160.emf"/><Relationship Id="rId30" Type="http://schemas.openxmlformats.org/officeDocument/2006/relationships/customXml" Target="../ink/ink24.xml"/><Relationship Id="rId35" Type="http://schemas.openxmlformats.org/officeDocument/2006/relationships/image" Target="../media/image20.emf"/><Relationship Id="rId43" Type="http://schemas.openxmlformats.org/officeDocument/2006/relationships/image" Target="../media/image2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78.emf"/><Relationship Id="rId21" Type="http://schemas.openxmlformats.org/officeDocument/2006/relationships/image" Target="../media/image43.emf"/><Relationship Id="rId42" Type="http://schemas.openxmlformats.org/officeDocument/2006/relationships/customXml" Target="../ink/ink39.xml"/><Relationship Id="rId47" Type="http://schemas.openxmlformats.org/officeDocument/2006/relationships/image" Target="../media/image39.emf"/><Relationship Id="rId63" Type="http://schemas.openxmlformats.org/officeDocument/2006/relationships/image" Target="../media/image49.emf"/><Relationship Id="rId68" Type="http://schemas.openxmlformats.org/officeDocument/2006/relationships/customXml" Target="../ink/ink52.xml"/><Relationship Id="rId84" Type="http://schemas.openxmlformats.org/officeDocument/2006/relationships/customXml" Target="../ink/ink60.xml"/><Relationship Id="rId89" Type="http://schemas.openxmlformats.org/officeDocument/2006/relationships/image" Target="../media/image64.emf"/><Relationship Id="rId112" Type="http://schemas.openxmlformats.org/officeDocument/2006/relationships/customXml" Target="../ink/ink74.xml"/><Relationship Id="rId133" Type="http://schemas.openxmlformats.org/officeDocument/2006/relationships/image" Target="../media/image86.emf"/><Relationship Id="rId138" Type="http://schemas.openxmlformats.org/officeDocument/2006/relationships/customXml" Target="../ink/ink87.xml"/><Relationship Id="rId154" Type="http://schemas.openxmlformats.org/officeDocument/2006/relationships/customXml" Target="../ink/ink95.xml"/><Relationship Id="rId159" Type="http://schemas.openxmlformats.org/officeDocument/2006/relationships/image" Target="../media/image99.emf"/><Relationship Id="rId175" Type="http://schemas.openxmlformats.org/officeDocument/2006/relationships/image" Target="../media/image107.emf"/><Relationship Id="rId170" Type="http://schemas.openxmlformats.org/officeDocument/2006/relationships/customXml" Target="../ink/ink103.xml"/><Relationship Id="rId191" Type="http://schemas.openxmlformats.org/officeDocument/2006/relationships/image" Target="../media/image115.emf"/><Relationship Id="rId107" Type="http://schemas.openxmlformats.org/officeDocument/2006/relationships/image" Target="../media/image73.emf"/><Relationship Id="rId37" Type="http://schemas.openxmlformats.org/officeDocument/2006/relationships/image" Target="../media/image51.emf"/><Relationship Id="rId53" Type="http://schemas.openxmlformats.org/officeDocument/2006/relationships/image" Target="../media/image42.emf"/><Relationship Id="rId58" Type="http://schemas.openxmlformats.org/officeDocument/2006/relationships/customXml" Target="../ink/ink47.xml"/><Relationship Id="rId74" Type="http://schemas.openxmlformats.org/officeDocument/2006/relationships/customXml" Target="../ink/ink55.xml"/><Relationship Id="rId79" Type="http://schemas.openxmlformats.org/officeDocument/2006/relationships/image" Target="../media/image59.emf"/><Relationship Id="rId102" Type="http://schemas.openxmlformats.org/officeDocument/2006/relationships/customXml" Target="../ink/ink69.xml"/><Relationship Id="rId123" Type="http://schemas.openxmlformats.org/officeDocument/2006/relationships/image" Target="../media/image81.emf"/><Relationship Id="rId128" Type="http://schemas.openxmlformats.org/officeDocument/2006/relationships/customXml" Target="../ink/ink82.xml"/><Relationship Id="rId144" Type="http://schemas.openxmlformats.org/officeDocument/2006/relationships/customXml" Target="../ink/ink90.xml"/><Relationship Id="rId149" Type="http://schemas.openxmlformats.org/officeDocument/2006/relationships/image" Target="../media/image94.emf"/><Relationship Id="rId5" Type="http://schemas.openxmlformats.org/officeDocument/2006/relationships/image" Target="../media/image35.emf"/><Relationship Id="rId90" Type="http://schemas.openxmlformats.org/officeDocument/2006/relationships/customXml" Target="../ink/ink63.xml"/><Relationship Id="rId95" Type="http://schemas.openxmlformats.org/officeDocument/2006/relationships/image" Target="../media/image67.emf"/><Relationship Id="rId160" Type="http://schemas.openxmlformats.org/officeDocument/2006/relationships/customXml" Target="../ink/ink98.xml"/><Relationship Id="rId165" Type="http://schemas.openxmlformats.org/officeDocument/2006/relationships/image" Target="../media/image102.emf"/><Relationship Id="rId181" Type="http://schemas.openxmlformats.org/officeDocument/2006/relationships/image" Target="../media/image110.emf"/><Relationship Id="rId186" Type="http://schemas.openxmlformats.org/officeDocument/2006/relationships/customXml" Target="../ink/ink111.xml"/><Relationship Id="rId22" Type="http://schemas.openxmlformats.org/officeDocument/2006/relationships/customXml" Target="../ink/ink36.xml"/><Relationship Id="rId43" Type="http://schemas.openxmlformats.org/officeDocument/2006/relationships/image" Target="../media/image37.emf"/><Relationship Id="rId48" Type="http://schemas.openxmlformats.org/officeDocument/2006/relationships/customXml" Target="../ink/ink42.xml"/><Relationship Id="rId64" Type="http://schemas.openxmlformats.org/officeDocument/2006/relationships/customXml" Target="../ink/ink50.xml"/><Relationship Id="rId69" Type="http://schemas.openxmlformats.org/officeDocument/2006/relationships/image" Target="../media/image54.emf"/><Relationship Id="rId113" Type="http://schemas.openxmlformats.org/officeDocument/2006/relationships/image" Target="../media/image76.emf"/><Relationship Id="rId118" Type="http://schemas.openxmlformats.org/officeDocument/2006/relationships/customXml" Target="../ink/ink77.xml"/><Relationship Id="rId134" Type="http://schemas.openxmlformats.org/officeDocument/2006/relationships/customXml" Target="../ink/ink85.xml"/><Relationship Id="rId139" Type="http://schemas.openxmlformats.org/officeDocument/2006/relationships/image" Target="../media/image89.emf"/><Relationship Id="rId80" Type="http://schemas.openxmlformats.org/officeDocument/2006/relationships/customXml" Target="../ink/ink58.xml"/><Relationship Id="rId85" Type="http://schemas.openxmlformats.org/officeDocument/2006/relationships/image" Target="../media/image62.emf"/><Relationship Id="rId150" Type="http://schemas.openxmlformats.org/officeDocument/2006/relationships/customXml" Target="../ink/ink93.xml"/><Relationship Id="rId155" Type="http://schemas.openxmlformats.org/officeDocument/2006/relationships/image" Target="../media/image97.emf"/><Relationship Id="rId171" Type="http://schemas.openxmlformats.org/officeDocument/2006/relationships/image" Target="../media/image105.emf"/><Relationship Id="rId176" Type="http://schemas.openxmlformats.org/officeDocument/2006/relationships/customXml" Target="../ink/ink106.xml"/><Relationship Id="rId38" Type="http://schemas.openxmlformats.org/officeDocument/2006/relationships/customXml" Target="../ink/ink38.xml"/><Relationship Id="rId59" Type="http://schemas.openxmlformats.org/officeDocument/2006/relationships/image" Target="../media/image47.emf"/><Relationship Id="rId103" Type="http://schemas.openxmlformats.org/officeDocument/2006/relationships/image" Target="../media/image71.emf"/><Relationship Id="rId108" Type="http://schemas.openxmlformats.org/officeDocument/2006/relationships/customXml" Target="../ink/ink72.xml"/><Relationship Id="rId124" Type="http://schemas.openxmlformats.org/officeDocument/2006/relationships/customXml" Target="../ink/ink80.xml"/><Relationship Id="rId129" Type="http://schemas.openxmlformats.org/officeDocument/2006/relationships/image" Target="../media/image84.emf"/><Relationship Id="rId54" Type="http://schemas.openxmlformats.org/officeDocument/2006/relationships/customXml" Target="../ink/ink45.xml"/><Relationship Id="rId70" Type="http://schemas.openxmlformats.org/officeDocument/2006/relationships/customXml" Target="../ink/ink53.xml"/><Relationship Id="rId75" Type="http://schemas.openxmlformats.org/officeDocument/2006/relationships/image" Target="../media/image57.emf"/><Relationship Id="rId91" Type="http://schemas.openxmlformats.org/officeDocument/2006/relationships/image" Target="../media/image65.emf"/><Relationship Id="rId96" Type="http://schemas.openxmlformats.org/officeDocument/2006/relationships/customXml" Target="../ink/ink66.xml"/><Relationship Id="rId140" Type="http://schemas.openxmlformats.org/officeDocument/2006/relationships/customXml" Target="../ink/ink88.xml"/><Relationship Id="rId145" Type="http://schemas.openxmlformats.org/officeDocument/2006/relationships/image" Target="../media/image92.emf"/><Relationship Id="rId161" Type="http://schemas.openxmlformats.org/officeDocument/2006/relationships/image" Target="../media/image100.emf"/><Relationship Id="rId166" Type="http://schemas.openxmlformats.org/officeDocument/2006/relationships/customXml" Target="../ink/ink101.xml"/><Relationship Id="rId182" Type="http://schemas.openxmlformats.org/officeDocument/2006/relationships/customXml" Target="../ink/ink109.xml"/><Relationship Id="rId187" Type="http://schemas.openxmlformats.org/officeDocument/2006/relationships/image" Target="../media/image11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4.xml"/><Relationship Id="rId190" Type="http://schemas.openxmlformats.org/officeDocument/2006/relationships/customXml" Target="../ink/ink113.xml"/><Relationship Id="rId23" Type="http://schemas.openxmlformats.org/officeDocument/2006/relationships/image" Target="../media/image44.emf"/><Relationship Id="rId49" Type="http://schemas.openxmlformats.org/officeDocument/2006/relationships/image" Target="../media/image40.emf"/><Relationship Id="rId57" Type="http://schemas.openxmlformats.org/officeDocument/2006/relationships/image" Target="../media/image46.emf"/><Relationship Id="rId106" Type="http://schemas.openxmlformats.org/officeDocument/2006/relationships/customXml" Target="../ink/ink71.xml"/><Relationship Id="rId114" Type="http://schemas.openxmlformats.org/officeDocument/2006/relationships/customXml" Target="../ink/ink75.xml"/><Relationship Id="rId119" Type="http://schemas.openxmlformats.org/officeDocument/2006/relationships/image" Target="../media/image79.emf"/><Relationship Id="rId127" Type="http://schemas.openxmlformats.org/officeDocument/2006/relationships/image" Target="../media/image83.emf"/><Relationship Id="rId44" Type="http://schemas.openxmlformats.org/officeDocument/2006/relationships/customXml" Target="../ink/ink40.xml"/><Relationship Id="rId52" Type="http://schemas.openxmlformats.org/officeDocument/2006/relationships/customXml" Target="../ink/ink44.xml"/><Relationship Id="rId60" Type="http://schemas.openxmlformats.org/officeDocument/2006/relationships/customXml" Target="../ink/ink48.xml"/><Relationship Id="rId65" Type="http://schemas.openxmlformats.org/officeDocument/2006/relationships/image" Target="../media/image50.emf"/><Relationship Id="rId73" Type="http://schemas.openxmlformats.org/officeDocument/2006/relationships/image" Target="../media/image56.emf"/><Relationship Id="rId78" Type="http://schemas.openxmlformats.org/officeDocument/2006/relationships/customXml" Target="../ink/ink57.xml"/><Relationship Id="rId81" Type="http://schemas.openxmlformats.org/officeDocument/2006/relationships/image" Target="../media/image60.emf"/><Relationship Id="rId86" Type="http://schemas.openxmlformats.org/officeDocument/2006/relationships/customXml" Target="../ink/ink61.xml"/><Relationship Id="rId94" Type="http://schemas.openxmlformats.org/officeDocument/2006/relationships/customXml" Target="../ink/ink65.xml"/><Relationship Id="rId99" Type="http://schemas.openxmlformats.org/officeDocument/2006/relationships/image" Target="../media/image69.emf"/><Relationship Id="rId101" Type="http://schemas.openxmlformats.org/officeDocument/2006/relationships/image" Target="../media/image70.emf"/><Relationship Id="rId122" Type="http://schemas.openxmlformats.org/officeDocument/2006/relationships/customXml" Target="../ink/ink79.xml"/><Relationship Id="rId130" Type="http://schemas.openxmlformats.org/officeDocument/2006/relationships/customXml" Target="../ink/ink83.xml"/><Relationship Id="rId135" Type="http://schemas.openxmlformats.org/officeDocument/2006/relationships/image" Target="../media/image87.emf"/><Relationship Id="rId143" Type="http://schemas.openxmlformats.org/officeDocument/2006/relationships/image" Target="../media/image91.emf"/><Relationship Id="rId148" Type="http://schemas.openxmlformats.org/officeDocument/2006/relationships/customXml" Target="../ink/ink92.xml"/><Relationship Id="rId151" Type="http://schemas.openxmlformats.org/officeDocument/2006/relationships/image" Target="../media/image95.emf"/><Relationship Id="rId156" Type="http://schemas.openxmlformats.org/officeDocument/2006/relationships/customXml" Target="../ink/ink96.xml"/><Relationship Id="rId164" Type="http://schemas.openxmlformats.org/officeDocument/2006/relationships/customXml" Target="../ink/ink100.xml"/><Relationship Id="rId169" Type="http://schemas.openxmlformats.org/officeDocument/2006/relationships/image" Target="../media/image104.emf"/><Relationship Id="rId177" Type="http://schemas.openxmlformats.org/officeDocument/2006/relationships/image" Target="../media/image108.emf"/><Relationship Id="rId185" Type="http://schemas.openxmlformats.org/officeDocument/2006/relationships/image" Target="../media/image112.emf"/><Relationship Id="rId4" Type="http://schemas.openxmlformats.org/officeDocument/2006/relationships/customXml" Target="../ink/ink33.xml"/><Relationship Id="rId172" Type="http://schemas.openxmlformats.org/officeDocument/2006/relationships/customXml" Target="../ink/ink104.xml"/><Relationship Id="rId180" Type="http://schemas.openxmlformats.org/officeDocument/2006/relationships/customXml" Target="../ink/ink108.xml"/><Relationship Id="rId109" Type="http://schemas.openxmlformats.org/officeDocument/2006/relationships/image" Target="../media/image74.emf"/><Relationship Id="rId50" Type="http://schemas.openxmlformats.org/officeDocument/2006/relationships/customXml" Target="../ink/ink43.xml"/><Relationship Id="rId55" Type="http://schemas.openxmlformats.org/officeDocument/2006/relationships/image" Target="../media/image45.emf"/><Relationship Id="rId76" Type="http://schemas.openxmlformats.org/officeDocument/2006/relationships/customXml" Target="../ink/ink56.xml"/><Relationship Id="rId97" Type="http://schemas.openxmlformats.org/officeDocument/2006/relationships/image" Target="../media/image68.emf"/><Relationship Id="rId104" Type="http://schemas.openxmlformats.org/officeDocument/2006/relationships/customXml" Target="../ink/ink70.xml"/><Relationship Id="rId120" Type="http://schemas.openxmlformats.org/officeDocument/2006/relationships/customXml" Target="../ink/ink78.xml"/><Relationship Id="rId125" Type="http://schemas.openxmlformats.org/officeDocument/2006/relationships/image" Target="../media/image82.emf"/><Relationship Id="rId141" Type="http://schemas.openxmlformats.org/officeDocument/2006/relationships/image" Target="../media/image90.emf"/><Relationship Id="rId146" Type="http://schemas.openxmlformats.org/officeDocument/2006/relationships/customXml" Target="../ink/ink91.xml"/><Relationship Id="rId167" Type="http://schemas.openxmlformats.org/officeDocument/2006/relationships/image" Target="../media/image103.emf"/><Relationship Id="rId188" Type="http://schemas.openxmlformats.org/officeDocument/2006/relationships/customXml" Target="../ink/ink112.xml"/><Relationship Id="rId7" Type="http://schemas.openxmlformats.org/officeDocument/2006/relationships/image" Target="../media/image36.emf"/><Relationship Id="rId71" Type="http://schemas.openxmlformats.org/officeDocument/2006/relationships/image" Target="../media/image55.emf"/><Relationship Id="rId92" Type="http://schemas.openxmlformats.org/officeDocument/2006/relationships/customXml" Target="../ink/ink64.xml"/><Relationship Id="rId162" Type="http://schemas.openxmlformats.org/officeDocument/2006/relationships/customXml" Target="../ink/ink99.xml"/><Relationship Id="rId183" Type="http://schemas.openxmlformats.org/officeDocument/2006/relationships/image" Target="../media/image111.emf"/><Relationship Id="rId2" Type="http://schemas.openxmlformats.org/officeDocument/2006/relationships/customXml" Target="../ink/ink32.xml"/><Relationship Id="rId24" Type="http://schemas.openxmlformats.org/officeDocument/2006/relationships/customXml" Target="../ink/ink37.xml"/><Relationship Id="rId45" Type="http://schemas.openxmlformats.org/officeDocument/2006/relationships/image" Target="../media/image38.emf"/><Relationship Id="rId66" Type="http://schemas.openxmlformats.org/officeDocument/2006/relationships/customXml" Target="../ink/ink51.xml"/><Relationship Id="rId87" Type="http://schemas.openxmlformats.org/officeDocument/2006/relationships/image" Target="../media/image63.emf"/><Relationship Id="rId110" Type="http://schemas.openxmlformats.org/officeDocument/2006/relationships/customXml" Target="../ink/ink73.xml"/><Relationship Id="rId115" Type="http://schemas.openxmlformats.org/officeDocument/2006/relationships/image" Target="../media/image77.emf"/><Relationship Id="rId131" Type="http://schemas.openxmlformats.org/officeDocument/2006/relationships/image" Target="../media/image85.emf"/><Relationship Id="rId136" Type="http://schemas.openxmlformats.org/officeDocument/2006/relationships/customXml" Target="../ink/ink86.xml"/><Relationship Id="rId157" Type="http://schemas.openxmlformats.org/officeDocument/2006/relationships/image" Target="../media/image98.emf"/><Relationship Id="rId178" Type="http://schemas.openxmlformats.org/officeDocument/2006/relationships/customXml" Target="../ink/ink107.xml"/><Relationship Id="rId61" Type="http://schemas.openxmlformats.org/officeDocument/2006/relationships/image" Target="../media/image48.emf"/><Relationship Id="rId82" Type="http://schemas.openxmlformats.org/officeDocument/2006/relationships/customXml" Target="../ink/ink59.xml"/><Relationship Id="rId152" Type="http://schemas.openxmlformats.org/officeDocument/2006/relationships/customXml" Target="../ink/ink94.xml"/><Relationship Id="rId173" Type="http://schemas.openxmlformats.org/officeDocument/2006/relationships/image" Target="../media/image106.emf"/><Relationship Id="rId56" Type="http://schemas.openxmlformats.org/officeDocument/2006/relationships/customXml" Target="../ink/ink46.xml"/><Relationship Id="rId77" Type="http://schemas.openxmlformats.org/officeDocument/2006/relationships/image" Target="../media/image58.emf"/><Relationship Id="rId100" Type="http://schemas.openxmlformats.org/officeDocument/2006/relationships/customXml" Target="../ink/ink68.xml"/><Relationship Id="rId105" Type="http://schemas.openxmlformats.org/officeDocument/2006/relationships/image" Target="../media/image72.emf"/><Relationship Id="rId126" Type="http://schemas.openxmlformats.org/officeDocument/2006/relationships/customXml" Target="../ink/ink81.xml"/><Relationship Id="rId147" Type="http://schemas.openxmlformats.org/officeDocument/2006/relationships/image" Target="../media/image93.emf"/><Relationship Id="rId168" Type="http://schemas.openxmlformats.org/officeDocument/2006/relationships/customXml" Target="../ink/ink102.xml"/><Relationship Id="rId8" Type="http://schemas.openxmlformats.org/officeDocument/2006/relationships/customXml" Target="../ink/ink35.xml"/><Relationship Id="rId51" Type="http://schemas.openxmlformats.org/officeDocument/2006/relationships/image" Target="../media/image41.emf"/><Relationship Id="rId72" Type="http://schemas.openxmlformats.org/officeDocument/2006/relationships/customXml" Target="../ink/ink54.xml"/><Relationship Id="rId93" Type="http://schemas.openxmlformats.org/officeDocument/2006/relationships/image" Target="../media/image66.emf"/><Relationship Id="rId98" Type="http://schemas.openxmlformats.org/officeDocument/2006/relationships/customXml" Target="../ink/ink67.xml"/><Relationship Id="rId121" Type="http://schemas.openxmlformats.org/officeDocument/2006/relationships/image" Target="../media/image80.emf"/><Relationship Id="rId142" Type="http://schemas.openxmlformats.org/officeDocument/2006/relationships/customXml" Target="../ink/ink89.xml"/><Relationship Id="rId163" Type="http://schemas.openxmlformats.org/officeDocument/2006/relationships/image" Target="../media/image101.emf"/><Relationship Id="rId184" Type="http://schemas.openxmlformats.org/officeDocument/2006/relationships/customXml" Target="../ink/ink110.xml"/><Relationship Id="rId189" Type="http://schemas.openxmlformats.org/officeDocument/2006/relationships/image" Target="../media/image114.emf"/><Relationship Id="rId3" Type="http://schemas.openxmlformats.org/officeDocument/2006/relationships/image" Target="../media/image34.emf"/><Relationship Id="rId46" Type="http://schemas.openxmlformats.org/officeDocument/2006/relationships/customXml" Target="../ink/ink41.xml"/><Relationship Id="rId67" Type="http://schemas.openxmlformats.org/officeDocument/2006/relationships/image" Target="../media/image52.emf"/><Relationship Id="rId116" Type="http://schemas.openxmlformats.org/officeDocument/2006/relationships/customXml" Target="../ink/ink76.xml"/><Relationship Id="rId137" Type="http://schemas.openxmlformats.org/officeDocument/2006/relationships/image" Target="../media/image88.emf"/><Relationship Id="rId158" Type="http://schemas.openxmlformats.org/officeDocument/2006/relationships/customXml" Target="../ink/ink97.xml"/><Relationship Id="rId41" Type="http://schemas.openxmlformats.org/officeDocument/2006/relationships/image" Target="../media/image53.emf"/><Relationship Id="rId62" Type="http://schemas.openxmlformats.org/officeDocument/2006/relationships/customXml" Target="../ink/ink49.xml"/><Relationship Id="rId83" Type="http://schemas.openxmlformats.org/officeDocument/2006/relationships/image" Target="../media/image61.emf"/><Relationship Id="rId88" Type="http://schemas.openxmlformats.org/officeDocument/2006/relationships/customXml" Target="../ink/ink62.xml"/><Relationship Id="rId111" Type="http://schemas.openxmlformats.org/officeDocument/2006/relationships/image" Target="../media/image75.emf"/><Relationship Id="rId132" Type="http://schemas.openxmlformats.org/officeDocument/2006/relationships/customXml" Target="../ink/ink84.xml"/><Relationship Id="rId153" Type="http://schemas.openxmlformats.org/officeDocument/2006/relationships/image" Target="../media/image96.emf"/><Relationship Id="rId174" Type="http://schemas.openxmlformats.org/officeDocument/2006/relationships/customXml" Target="../ink/ink105.xml"/><Relationship Id="rId179" Type="http://schemas.openxmlformats.org/officeDocument/2006/relationships/image" Target="../media/image10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4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customXml" Target="../ink/ink7.xml"/><Relationship Id="rId7" Type="http://schemas.openxmlformats.org/officeDocument/2006/relationships/customXml" Target="../ink/ink9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customXml" Target="../ink/ink8.xml"/><Relationship Id="rId10" Type="http://schemas.openxmlformats.org/officeDocument/2006/relationships/image" Target="../media/image11.emf"/><Relationship Id="rId4" Type="http://schemas.openxmlformats.org/officeDocument/2006/relationships/image" Target="../media/image7.emf"/><Relationship Id="rId9" Type="http://schemas.openxmlformats.org/officeDocument/2006/relationships/customXml" Target="../ink/ink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066800"/>
            <a:ext cx="8229600" cy="16764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Deterministic Graph </a:t>
            </a:r>
            <a:r>
              <a:rPr lang="en-US" b="1" dirty="0" err="1" smtClean="0">
                <a:latin typeface="Times New Roman" pitchFamily="18" charset="0"/>
                <a:cs typeface="Times New Roman" pitchFamily="18" charset="0"/>
              </a:rPr>
              <a:t>Sparsification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 of Dynamic fractional matching</a:t>
            </a: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40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000" b="1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000" b="1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sz="2000" b="1" dirty="0">
              <a:solidFill>
                <a:schemeClr val="accent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sz="half" idx="1"/>
          </p:nvPr>
        </p:nvSpPr>
        <p:spPr>
          <a:xfrm>
            <a:off x="685800" y="3733800"/>
            <a:ext cx="4038600" cy="2392363"/>
          </a:xfrm>
        </p:spPr>
        <p:txBody>
          <a:bodyPr>
            <a:normAutofit/>
          </a:bodyPr>
          <a:lstStyle/>
          <a:p>
            <a:endParaRPr lang="en-US" sz="2000" dirty="0" smtClean="0">
              <a:solidFill>
                <a:schemeClr val="accent2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Presented By:</a:t>
            </a:r>
          </a:p>
          <a:p>
            <a:pPr marL="0" indent="0">
              <a:buNone/>
            </a:pPr>
            <a:r>
              <a:rPr lang="en-US" sz="2000" b="1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Hanumat</a:t>
            </a:r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Lal</a:t>
            </a:r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Vishwakarma</a:t>
            </a:r>
            <a:endParaRPr lang="en-US" sz="2000" b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2021CSM1019</a:t>
            </a:r>
            <a:endParaRPr lang="en-US" sz="20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3581400"/>
            <a:ext cx="4038600" cy="23923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000" b="1" dirty="0" smtClean="0">
                <a:solidFill>
                  <a:schemeClr val="accent2"/>
                </a:solidFill>
                <a:latin typeface="Times New Roman" pitchFamily="18" charset="0"/>
                <a:cs typeface="Times New Roman" pitchFamily="18" charset="0"/>
              </a:rPr>
              <a:t>Guided By:</a:t>
            </a:r>
          </a:p>
          <a:p>
            <a:pPr marL="0" indent="0">
              <a:buNone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Dr. Anil </a:t>
            </a:r>
            <a:r>
              <a:rPr lang="en-US" sz="2000" b="1" dirty="0" err="1" smtClean="0">
                <a:latin typeface="Times New Roman" pitchFamily="18" charset="0"/>
                <a:cs typeface="Times New Roman" pitchFamily="18" charset="0"/>
              </a:rPr>
              <a:t>Shukla</a:t>
            </a:r>
            <a:endParaRPr lang="en-US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Assistant </a:t>
            </a:r>
            <a:r>
              <a:rPr lang="en-US" sz="2000" b="1" dirty="0" err="1" smtClean="0">
                <a:latin typeface="Times New Roman" pitchFamily="18" charset="0"/>
                <a:cs typeface="Times New Roman" pitchFamily="18" charset="0"/>
              </a:rPr>
              <a:t>Profesor</a:t>
            </a: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, IIT </a:t>
            </a:r>
            <a:r>
              <a:rPr lang="en-US" sz="2000" b="1" dirty="0" err="1" smtClean="0">
                <a:latin typeface="Times New Roman" pitchFamily="18" charset="0"/>
                <a:cs typeface="Times New Roman" pitchFamily="18" charset="0"/>
              </a:rPr>
              <a:t>Ropar</a:t>
            </a:r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596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Problem Statement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635" y="3276600"/>
            <a:ext cx="7212330" cy="2590800"/>
          </a:xfrm>
        </p:spPr>
      </p:pic>
      <p:sp>
        <p:nvSpPr>
          <p:cNvPr id="6" name="Rectangle 5"/>
          <p:cNvSpPr/>
          <p:nvPr/>
        </p:nvSpPr>
        <p:spPr>
          <a:xfrm>
            <a:off x="685800" y="1600200"/>
            <a:ext cx="7620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Input: </a:t>
            </a:r>
            <a:r>
              <a:rPr lang="en-US" dirty="0"/>
              <a:t>λ-uniform weighted graph G=(V,E), with fractional matching w: E-&gt;[0,1].</a:t>
            </a:r>
          </a:p>
          <a:p>
            <a:r>
              <a:rPr lang="en-US" b="1" dirty="0"/>
              <a:t>Output: </a:t>
            </a:r>
            <a:r>
              <a:rPr lang="en-US" dirty="0"/>
              <a:t>2λ-uniform weighted graph G’=(V,E’), E’ is subset of with fractional matching w</a:t>
            </a:r>
            <a:r>
              <a:rPr lang="en-US" dirty="0" smtClean="0"/>
              <a:t>’: E</a:t>
            </a:r>
            <a:r>
              <a:rPr lang="en-US" dirty="0"/>
              <a:t>’-&gt;[0,1] such that size(w’)=size(w), where size(w) is defined as sum of all the </a:t>
            </a:r>
            <a:r>
              <a:rPr lang="en-US" dirty="0" smtClean="0"/>
              <a:t>edge-weights in </a:t>
            </a:r>
            <a:r>
              <a:rPr lang="en-US" dirty="0"/>
              <a:t>graph G.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Ink 12"/>
              <p14:cNvContentPartPr/>
              <p14:nvPr/>
            </p14:nvContentPartPr>
            <p14:xfrm>
              <a:off x="917960" y="3427920"/>
              <a:ext cx="189720" cy="3150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200" y="3414975"/>
                <a:ext cx="219240" cy="3426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Ink 15"/>
              <p14:cNvContentPartPr/>
              <p14:nvPr/>
            </p14:nvContentPartPr>
            <p14:xfrm>
              <a:off x="6566360" y="3639240"/>
              <a:ext cx="156600" cy="2754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50880" y="3628080"/>
                <a:ext cx="18540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Ink 18"/>
              <p14:cNvContentPartPr/>
              <p14:nvPr/>
            </p14:nvContentPartPr>
            <p14:xfrm>
              <a:off x="3885800" y="4664160"/>
              <a:ext cx="1039680" cy="3934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75360" y="4653720"/>
                <a:ext cx="1062360" cy="418320"/>
              </a:xfrm>
              <a:prstGeom prst="rect">
                <a:avLst/>
              </a:prstGeom>
            </p:spPr>
          </p:pic>
        </mc:Fallback>
      </mc:AlternateContent>
      <p:sp>
        <p:nvSpPr>
          <p:cNvPr id="27" name="TextBox 26"/>
          <p:cNvSpPr txBox="1"/>
          <p:nvPr/>
        </p:nvSpPr>
        <p:spPr>
          <a:xfrm>
            <a:off x="1722188" y="5987534"/>
            <a:ext cx="5547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Fig3. Our Problem statement(step-2 of common strategy)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070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First Deterministic Solution</a:t>
            </a:r>
            <a:endParaRPr lang="en-US" sz="4000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 smtClean="0"/>
              <a:t>Degree_Split</a:t>
            </a:r>
            <a:r>
              <a:rPr lang="en-US" sz="2800" b="1" dirty="0" smtClean="0"/>
              <a:t>() Subroutine:-</a:t>
            </a:r>
          </a:p>
          <a:p>
            <a:pPr marL="0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</a:t>
            </a:r>
          </a:p>
          <a:p>
            <a:pPr marL="0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Main Idea:-  </a:t>
            </a:r>
          </a:p>
          <a:p>
            <a:pPr marL="0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</a:t>
            </a:r>
            <a:endParaRPr lang="en-US" sz="2800" b="1" dirty="0"/>
          </a:p>
          <a:p>
            <a:pPr marL="0" indent="0">
              <a:buNone/>
            </a:pPr>
            <a:r>
              <a:rPr lang="en-US" sz="2800" b="1" dirty="0" smtClean="0"/>
              <a:t>     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335560" y="3351960"/>
              <a:ext cx="1330920" cy="1373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0160" y="3342600"/>
                <a:ext cx="1346760" cy="1395360"/>
              </a:xfrm>
              <a:prstGeom prst="rect">
                <a:avLst/>
              </a:prstGeom>
            </p:spPr>
          </p:pic>
        </mc:Fallback>
      </mc:AlternateContent>
      <p:cxnSp>
        <p:nvCxnSpPr>
          <p:cNvPr id="8" name="Straight Connector 7"/>
          <p:cNvCxnSpPr/>
          <p:nvPr/>
        </p:nvCxnSpPr>
        <p:spPr>
          <a:xfrm>
            <a:off x="1972400" y="4120920"/>
            <a:ext cx="999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38200" y="4120920"/>
            <a:ext cx="9354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66800" y="3352800"/>
            <a:ext cx="1524000" cy="1524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066800" y="3352800"/>
            <a:ext cx="1405300" cy="1752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Ink 30"/>
              <p14:cNvContentPartPr/>
              <p14:nvPr/>
            </p14:nvContentPartPr>
            <p14:xfrm>
              <a:off x="1293440" y="4434480"/>
              <a:ext cx="168480" cy="2300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7680" y="4426920"/>
                <a:ext cx="18180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1038920" y="3845880"/>
              <a:ext cx="162360" cy="2646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0640" y="3837600"/>
                <a:ext cx="18036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1786280" y="4059720"/>
              <a:ext cx="190440" cy="1868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73320" y="4048560"/>
                <a:ext cx="212400" cy="204480"/>
              </a:xfrm>
              <a:prstGeom prst="rect">
                <a:avLst/>
              </a:prstGeom>
            </p:spPr>
          </p:pic>
        </mc:Fallback>
      </mc:AlternateContent>
      <p:cxnSp>
        <p:nvCxnSpPr>
          <p:cNvPr id="27" name="Straight Connector 26"/>
          <p:cNvCxnSpPr/>
          <p:nvPr/>
        </p:nvCxnSpPr>
        <p:spPr>
          <a:xfrm>
            <a:off x="5486400" y="405972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638800" y="3351960"/>
            <a:ext cx="2209800" cy="1373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5867400" y="3351960"/>
            <a:ext cx="1676400" cy="1524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6" name="Ink 45"/>
              <p14:cNvContentPartPr/>
              <p14:nvPr/>
            </p14:nvContentPartPr>
            <p14:xfrm>
              <a:off x="3701120" y="3360240"/>
              <a:ext cx="4342320" cy="82908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91760" y="3349800"/>
                <a:ext cx="4364280" cy="85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" name="Ink 74"/>
              <p14:cNvContentPartPr/>
              <p14:nvPr/>
            </p14:nvContentPartPr>
            <p14:xfrm>
              <a:off x="6687320" y="2254680"/>
              <a:ext cx="2266560" cy="74340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677960" y="2247840"/>
                <a:ext cx="228924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6" name="Ink 95"/>
              <p14:cNvContentPartPr/>
              <p14:nvPr/>
            </p14:nvContentPartPr>
            <p14:xfrm>
              <a:off x="5870480" y="3378960"/>
              <a:ext cx="1747800" cy="15231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58960" y="3368520"/>
                <a:ext cx="1769400" cy="154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21" name="Ink 220"/>
              <p14:cNvContentPartPr/>
              <p14:nvPr/>
            </p14:nvContentPartPr>
            <p14:xfrm>
              <a:off x="6010520" y="2884680"/>
              <a:ext cx="606240" cy="58284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000080" y="2873160"/>
                <a:ext cx="628200" cy="60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2" name="Ink 221"/>
              <p14:cNvContentPartPr/>
              <p14:nvPr/>
            </p14:nvContentPartPr>
            <p14:xfrm>
              <a:off x="3616160" y="3840120"/>
              <a:ext cx="480240" cy="2376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607160" y="3831120"/>
                <a:ext cx="4982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3" name="Ink 222"/>
              <p14:cNvContentPartPr/>
              <p14:nvPr/>
            </p14:nvContentPartPr>
            <p14:xfrm>
              <a:off x="3940160" y="3819960"/>
              <a:ext cx="721800" cy="2952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930080" y="3810600"/>
                <a:ext cx="74340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24" name="Ink 223"/>
              <p14:cNvContentPartPr/>
              <p14:nvPr/>
            </p14:nvContentPartPr>
            <p14:xfrm>
              <a:off x="4020440" y="4009320"/>
              <a:ext cx="812880" cy="2196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10360" y="3998160"/>
                <a:ext cx="83412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25" name="Ink 224"/>
              <p14:cNvContentPartPr/>
              <p14:nvPr/>
            </p14:nvContentPartPr>
            <p14:xfrm>
              <a:off x="3618320" y="4038480"/>
              <a:ext cx="576000" cy="3744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610040" y="4026960"/>
                <a:ext cx="592200" cy="5868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/>
          <p:cNvSpPr txBox="1"/>
          <p:nvPr/>
        </p:nvSpPr>
        <p:spPr>
          <a:xfrm>
            <a:off x="1169746" y="5562600"/>
            <a:ext cx="14210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Size(w)=6</a:t>
            </a:r>
            <a:endParaRPr lang="en-US" sz="2000" dirty="0"/>
          </a:p>
        </p:txBody>
      </p:sp>
      <p:sp>
        <p:nvSpPr>
          <p:cNvPr id="44" name="TextBox 43"/>
          <p:cNvSpPr txBox="1"/>
          <p:nvPr/>
        </p:nvSpPr>
        <p:spPr>
          <a:xfrm>
            <a:off x="6122746" y="5514945"/>
            <a:ext cx="14210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Size(w)=6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" name="Ink 13"/>
              <p14:cNvContentPartPr/>
              <p14:nvPr/>
            </p14:nvContentPartPr>
            <p14:xfrm>
              <a:off x="3682760" y="4132440"/>
              <a:ext cx="1512360" cy="4910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673400" y="4121280"/>
                <a:ext cx="1533960" cy="51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43" name="Ink 242"/>
              <p14:cNvContentPartPr/>
              <p14:nvPr/>
            </p14:nvContentPartPr>
            <p14:xfrm>
              <a:off x="1103720" y="5543280"/>
              <a:ext cx="1491840" cy="530640"/>
            </p14:xfrm>
          </p:contentPart>
        </mc:Choice>
        <mc:Fallback xmlns="">
          <p:pic>
            <p:nvPicPr>
              <p:cNvPr id="243" name="Ink 24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94720" y="5534640"/>
                <a:ext cx="1514880" cy="5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45" name="Ink 244"/>
              <p14:cNvContentPartPr/>
              <p14:nvPr/>
            </p14:nvContentPartPr>
            <p14:xfrm>
              <a:off x="2257520" y="5639400"/>
              <a:ext cx="143640" cy="27936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243840" y="5629320"/>
                <a:ext cx="167400" cy="30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47" name="Ink 246"/>
              <p14:cNvContentPartPr/>
              <p14:nvPr/>
            </p14:nvContentPartPr>
            <p14:xfrm>
              <a:off x="6024200" y="5461560"/>
              <a:ext cx="1635120" cy="612720"/>
            </p14:xfrm>
          </p:contentPart>
        </mc:Choice>
        <mc:Fallback xmlns="">
          <p:pic>
            <p:nvPicPr>
              <p:cNvPr id="247" name="Ink 24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14480" y="5446440"/>
                <a:ext cx="1660680" cy="64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48" name="Ink 247"/>
              <p14:cNvContentPartPr/>
              <p14:nvPr/>
            </p14:nvContentPartPr>
            <p14:xfrm>
              <a:off x="6038960" y="5493240"/>
              <a:ext cx="1348560" cy="491760"/>
            </p14:xfrm>
          </p:contentPart>
        </mc:Choice>
        <mc:Fallback xmlns="">
          <p:pic>
            <p:nvPicPr>
              <p:cNvPr id="248" name="Ink 24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030682" y="5483520"/>
                <a:ext cx="1366915" cy="5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4" name="Ink 33"/>
              <p14:cNvContentPartPr/>
              <p14:nvPr/>
            </p14:nvContentPartPr>
            <p14:xfrm>
              <a:off x="6042920" y="5545800"/>
              <a:ext cx="191160" cy="54360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030680" y="5531040"/>
                <a:ext cx="216720" cy="57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590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 smtClean="0"/>
              <a:t>Degree-split Algorithm:-</a:t>
            </a:r>
            <a:endParaRPr lang="en-US" sz="2800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smtClean="0"/>
              <a:t>For, Input G=(V,E)</a:t>
            </a:r>
          </a:p>
          <a:p>
            <a:pPr marL="0" indent="0">
              <a:buNone/>
            </a:pPr>
            <a:r>
              <a:rPr lang="en-US" sz="2400" b="1" dirty="0" smtClean="0"/>
              <a:t>Step 1. </a:t>
            </a:r>
            <a:r>
              <a:rPr lang="en-US" sz="2400" dirty="0" smtClean="0"/>
              <a:t>Partition E into a set of disjoint maximal walk {W1,W2,…,</a:t>
            </a:r>
            <a:r>
              <a:rPr lang="en-US" sz="2400" dirty="0" err="1" smtClean="0"/>
              <a:t>Wk</a:t>
            </a:r>
            <a:r>
              <a:rPr lang="en-US" sz="2400" dirty="0" smtClean="0"/>
              <a:t>}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 smtClean="0"/>
              <a:t>Step 2. </a:t>
            </a:r>
            <a:r>
              <a:rPr lang="en-US" sz="2400" dirty="0" smtClean="0"/>
              <a:t>for each i: [1,k],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            Let Wi*=Collection of alternate edges from Wi.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b="1" dirty="0" smtClean="0"/>
              <a:t>Step 3. </a:t>
            </a:r>
            <a:r>
              <a:rPr lang="en-US" sz="2400" dirty="0" smtClean="0"/>
              <a:t>return E’=W1* U W2* …</a:t>
            </a:r>
            <a:r>
              <a:rPr lang="en-US" sz="2400" dirty="0" err="1" smtClean="0"/>
              <a:t>Wk</a:t>
            </a:r>
            <a:r>
              <a:rPr lang="en-US" sz="2400" dirty="0" smtClean="0"/>
              <a:t>*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4626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Demonstrate with an Example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demonstrate with an example.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2041880" y="2581200"/>
              <a:ext cx="189360" cy="2138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6400" y="2567880"/>
                <a:ext cx="21672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3404840" y="2548440"/>
              <a:ext cx="248400" cy="2534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93680" y="2535120"/>
                <a:ext cx="27216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/>
              <p14:cNvContentPartPr/>
              <p14:nvPr/>
            </p14:nvContentPartPr>
            <p14:xfrm>
              <a:off x="4462520" y="2522520"/>
              <a:ext cx="270360" cy="2692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2080" y="2509920"/>
                <a:ext cx="29340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5" name="Ink 94"/>
              <p14:cNvContentPartPr/>
              <p14:nvPr/>
            </p14:nvContentPartPr>
            <p14:xfrm>
              <a:off x="1824080" y="2406600"/>
              <a:ext cx="298440" cy="15840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812920" y="2394720"/>
                <a:ext cx="31932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0" name="Ink 99"/>
              <p14:cNvContentPartPr/>
              <p14:nvPr/>
            </p14:nvContentPartPr>
            <p14:xfrm>
              <a:off x="3404840" y="2255040"/>
              <a:ext cx="3443760" cy="24408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94760" y="2243520"/>
                <a:ext cx="346788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7" name="Ink 136"/>
              <p14:cNvContentPartPr/>
              <p14:nvPr/>
            </p14:nvContentPartPr>
            <p14:xfrm>
              <a:off x="6257480" y="2453400"/>
              <a:ext cx="276840" cy="26604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241640" y="2441880"/>
                <a:ext cx="30420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5" name="Ink 154"/>
              <p14:cNvContentPartPr/>
              <p14:nvPr/>
            </p14:nvContentPartPr>
            <p14:xfrm>
              <a:off x="5473040" y="2492640"/>
              <a:ext cx="281160" cy="25596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462240" y="2480400"/>
                <a:ext cx="30420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6" name="Ink 15"/>
              <p14:cNvContentPartPr/>
              <p14:nvPr/>
            </p14:nvContentPartPr>
            <p14:xfrm>
              <a:off x="1991120" y="2781360"/>
              <a:ext cx="2621520" cy="6649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981040" y="2771640"/>
                <a:ext cx="2638440" cy="68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5" name="Ink 24"/>
              <p14:cNvContentPartPr/>
              <p14:nvPr/>
            </p14:nvContentPartPr>
            <p14:xfrm>
              <a:off x="5723600" y="2696760"/>
              <a:ext cx="728280" cy="53712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711000" y="2688480"/>
                <a:ext cx="751320" cy="55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" name="Ink 25"/>
              <p14:cNvContentPartPr/>
              <p14:nvPr/>
            </p14:nvContentPartPr>
            <p14:xfrm>
              <a:off x="4663400" y="2697120"/>
              <a:ext cx="974520" cy="5691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654040" y="2683440"/>
                <a:ext cx="998640" cy="59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6" name="Ink 45"/>
              <p14:cNvContentPartPr/>
              <p14:nvPr/>
            </p14:nvContentPartPr>
            <p14:xfrm>
              <a:off x="1738400" y="3237840"/>
              <a:ext cx="4776840" cy="45756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727600" y="3230280"/>
                <a:ext cx="479376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5" name="Ink 64"/>
              <p14:cNvContentPartPr/>
              <p14:nvPr/>
            </p14:nvContentPartPr>
            <p14:xfrm>
              <a:off x="2181920" y="2721600"/>
              <a:ext cx="2422800" cy="71388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169680" y="2709360"/>
                <a:ext cx="2447640" cy="73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6" name="Ink 65"/>
              <p14:cNvContentPartPr/>
              <p14:nvPr/>
            </p14:nvContentPartPr>
            <p14:xfrm>
              <a:off x="5591120" y="2933640"/>
              <a:ext cx="3219480" cy="303156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574920" y="2920320"/>
                <a:ext cx="3245040" cy="305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0" name="Ink 79"/>
              <p14:cNvContentPartPr/>
              <p14:nvPr/>
            </p14:nvContentPartPr>
            <p14:xfrm>
              <a:off x="3443000" y="2968200"/>
              <a:ext cx="125280" cy="1054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436520" y="2957760"/>
                <a:ext cx="14220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1" name="Ink 80"/>
              <p14:cNvContentPartPr/>
              <p14:nvPr/>
            </p14:nvContentPartPr>
            <p14:xfrm>
              <a:off x="3859520" y="2816280"/>
              <a:ext cx="196560" cy="25740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846920" y="2806560"/>
                <a:ext cx="22464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2" name="Ink 81"/>
              <p14:cNvContentPartPr/>
              <p14:nvPr/>
            </p14:nvContentPartPr>
            <p14:xfrm>
              <a:off x="3910280" y="3182400"/>
              <a:ext cx="97200" cy="2221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895520" y="3173040"/>
                <a:ext cx="12132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6" name="Ink 85"/>
              <p14:cNvContentPartPr/>
              <p14:nvPr/>
            </p14:nvContentPartPr>
            <p14:xfrm>
              <a:off x="6066320" y="2837520"/>
              <a:ext cx="142560" cy="1515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057680" y="2828880"/>
                <a:ext cx="161280" cy="16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7" name="Ink 86"/>
              <p14:cNvContentPartPr/>
              <p14:nvPr/>
            </p14:nvContentPartPr>
            <p14:xfrm>
              <a:off x="1967720" y="3814200"/>
              <a:ext cx="2634120" cy="198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961960" y="3801600"/>
                <a:ext cx="265608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8" name="Ink 87"/>
              <p14:cNvContentPartPr/>
              <p14:nvPr/>
            </p14:nvContentPartPr>
            <p14:xfrm>
              <a:off x="4918640" y="3810240"/>
              <a:ext cx="1440" cy="79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910000" y="3800520"/>
                <a:ext cx="1980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90" name="Ink 89"/>
              <p14:cNvContentPartPr/>
              <p14:nvPr/>
            </p14:nvContentPartPr>
            <p14:xfrm>
              <a:off x="5791280" y="3449160"/>
              <a:ext cx="177840" cy="993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781920" y="3438000"/>
                <a:ext cx="19836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91" name="Ink 90"/>
              <p14:cNvContentPartPr/>
              <p14:nvPr/>
            </p14:nvContentPartPr>
            <p14:xfrm>
              <a:off x="1619600" y="2593800"/>
              <a:ext cx="233280" cy="19728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607360" y="2577960"/>
                <a:ext cx="26064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3" name="Ink 92"/>
              <p14:cNvContentPartPr/>
              <p14:nvPr/>
            </p14:nvContentPartPr>
            <p14:xfrm>
              <a:off x="1571720" y="3556080"/>
              <a:ext cx="194400" cy="370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555520" y="3540960"/>
                <a:ext cx="22500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4" name="Ink 93"/>
              <p14:cNvContentPartPr/>
              <p14:nvPr/>
            </p14:nvContentPartPr>
            <p14:xfrm>
              <a:off x="1543280" y="3472920"/>
              <a:ext cx="139320" cy="19224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531040" y="3454920"/>
                <a:ext cx="16668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6" name="Ink 95"/>
              <p14:cNvContentPartPr/>
              <p14:nvPr/>
            </p14:nvContentPartPr>
            <p14:xfrm>
              <a:off x="5537480" y="2953800"/>
              <a:ext cx="131760" cy="9144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527040" y="2942280"/>
                <a:ext cx="15120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97" name="Ink 96"/>
              <p14:cNvContentPartPr/>
              <p14:nvPr/>
            </p14:nvContentPartPr>
            <p14:xfrm>
              <a:off x="5295920" y="2772720"/>
              <a:ext cx="93240" cy="12924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285120" y="2765880"/>
                <a:ext cx="114480" cy="1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8" name="Ink 97"/>
              <p14:cNvContentPartPr/>
              <p14:nvPr/>
            </p14:nvContentPartPr>
            <p14:xfrm>
              <a:off x="4650440" y="3000240"/>
              <a:ext cx="98640" cy="8928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639640" y="2991960"/>
                <a:ext cx="115920" cy="1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9" name="Ink 98"/>
              <p14:cNvContentPartPr/>
              <p14:nvPr/>
            </p14:nvContentPartPr>
            <p14:xfrm>
              <a:off x="4973000" y="2831400"/>
              <a:ext cx="5040" cy="180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965080" y="2823480"/>
                <a:ext cx="1836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1" name="Ink 100"/>
              <p14:cNvContentPartPr/>
              <p14:nvPr/>
            </p14:nvContentPartPr>
            <p14:xfrm>
              <a:off x="4893800" y="2827440"/>
              <a:ext cx="122040" cy="1911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882280" y="2821320"/>
                <a:ext cx="141480" cy="20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48" name="Ink 147"/>
              <p14:cNvContentPartPr/>
              <p14:nvPr/>
            </p14:nvContentPartPr>
            <p14:xfrm>
              <a:off x="4919720" y="3770640"/>
              <a:ext cx="1638720" cy="15624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910720" y="3760560"/>
                <a:ext cx="166320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3" name="Ink 152"/>
              <p14:cNvContentPartPr/>
              <p14:nvPr/>
            </p14:nvContentPartPr>
            <p14:xfrm>
              <a:off x="1899320" y="4052160"/>
              <a:ext cx="2846520" cy="2588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886000" y="4042080"/>
                <a:ext cx="2867760" cy="2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62" name="Ink 161"/>
              <p14:cNvContentPartPr/>
              <p14:nvPr/>
            </p14:nvContentPartPr>
            <p14:xfrm>
              <a:off x="3510680" y="4835520"/>
              <a:ext cx="219600" cy="25632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500960" y="4822920"/>
                <a:ext cx="240120" cy="2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07" name="Ink 206"/>
              <p14:cNvContentPartPr/>
              <p14:nvPr/>
            </p14:nvContentPartPr>
            <p14:xfrm>
              <a:off x="4900280" y="4689360"/>
              <a:ext cx="1850040" cy="101304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885160" y="4680000"/>
                <a:ext cx="1874520" cy="10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12" name="Ink 211"/>
              <p14:cNvContentPartPr/>
              <p14:nvPr/>
            </p14:nvContentPartPr>
            <p14:xfrm>
              <a:off x="2309360" y="4995360"/>
              <a:ext cx="2458800" cy="83448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296400" y="4982400"/>
                <a:ext cx="2480040" cy="85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47" name="Ink 246"/>
              <p14:cNvContentPartPr/>
              <p14:nvPr/>
            </p14:nvContentPartPr>
            <p14:xfrm>
              <a:off x="1554080" y="4878000"/>
              <a:ext cx="2093760" cy="1061640"/>
            </p14:xfrm>
          </p:contentPart>
        </mc:Choice>
        <mc:Fallback xmlns="">
          <p:pic>
            <p:nvPicPr>
              <p:cNvPr id="247" name="Ink 246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544360" y="4864680"/>
                <a:ext cx="2114640" cy="10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264" name="Ink 263"/>
              <p14:cNvContentPartPr/>
              <p14:nvPr/>
            </p14:nvContentPartPr>
            <p14:xfrm>
              <a:off x="3628040" y="5120640"/>
              <a:ext cx="1270440" cy="487440"/>
            </p14:xfrm>
          </p:contentPart>
        </mc:Choice>
        <mc:Fallback xmlns="">
          <p:pic>
            <p:nvPicPr>
              <p:cNvPr id="264" name="Ink 263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620840" y="5108400"/>
                <a:ext cx="1285560" cy="50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66" name="Ink 265"/>
              <p14:cNvContentPartPr/>
              <p14:nvPr/>
            </p14:nvContentPartPr>
            <p14:xfrm>
              <a:off x="1598000" y="5709240"/>
              <a:ext cx="514800" cy="517680"/>
            </p14:xfrm>
          </p:contentPart>
        </mc:Choice>
        <mc:Fallback xmlns="">
          <p:pic>
            <p:nvPicPr>
              <p:cNvPr id="266" name="Ink 265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587920" y="5700240"/>
                <a:ext cx="529560" cy="53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267" name="Ink 266"/>
              <p14:cNvContentPartPr/>
              <p14:nvPr/>
            </p14:nvContentPartPr>
            <p14:xfrm>
              <a:off x="2037200" y="6086880"/>
              <a:ext cx="2652120" cy="291960"/>
            </p14:xfrm>
          </p:contentPart>
        </mc:Choice>
        <mc:Fallback xmlns="">
          <p:pic>
            <p:nvPicPr>
              <p:cNvPr id="267" name="Ink 266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032520" y="6070680"/>
                <a:ext cx="2672640" cy="3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278" name="Ink 277"/>
              <p14:cNvContentPartPr/>
              <p14:nvPr/>
            </p14:nvContentPartPr>
            <p14:xfrm>
              <a:off x="4711280" y="4749840"/>
              <a:ext cx="158400" cy="241560"/>
            </p14:xfrm>
          </p:contentPart>
        </mc:Choice>
        <mc:Fallback xmlns="">
          <p:pic>
            <p:nvPicPr>
              <p:cNvPr id="278" name="Ink 277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692560" y="4743720"/>
                <a:ext cx="188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84" name="Ink 283"/>
              <p14:cNvContentPartPr/>
              <p14:nvPr/>
            </p14:nvContentPartPr>
            <p14:xfrm>
              <a:off x="4820360" y="4971240"/>
              <a:ext cx="1638720" cy="40392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813160" y="4963320"/>
                <a:ext cx="1653840" cy="4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85" name="Ink 284"/>
              <p14:cNvContentPartPr/>
              <p14:nvPr/>
            </p14:nvContentPartPr>
            <p14:xfrm>
              <a:off x="3571880" y="5717880"/>
              <a:ext cx="184680" cy="225000"/>
            </p14:xfrm>
          </p:contentPart>
        </mc:Choice>
        <mc:Fallback xmlns="">
          <p:pic>
            <p:nvPicPr>
              <p:cNvPr id="285" name="Ink 284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560360" y="5708160"/>
                <a:ext cx="20592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287" name="Ink 286"/>
              <p14:cNvContentPartPr/>
              <p14:nvPr/>
            </p14:nvContentPartPr>
            <p14:xfrm>
              <a:off x="2089760" y="6244200"/>
              <a:ext cx="5736600" cy="525960"/>
            </p14:xfrm>
          </p:contentPart>
        </mc:Choice>
        <mc:Fallback xmlns="">
          <p:pic>
            <p:nvPicPr>
              <p:cNvPr id="287" name="Ink 28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079320" y="6236280"/>
                <a:ext cx="5758920" cy="5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298" name="Ink 297"/>
              <p14:cNvContentPartPr/>
              <p14:nvPr/>
            </p14:nvContentPartPr>
            <p14:xfrm>
              <a:off x="5061200" y="5964480"/>
              <a:ext cx="1959840" cy="300600"/>
            </p14:xfrm>
          </p:contentPart>
        </mc:Choice>
        <mc:Fallback xmlns="">
          <p:pic>
            <p:nvPicPr>
              <p:cNvPr id="298" name="Ink 29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056880" y="5954400"/>
                <a:ext cx="197856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314" name="Ink 313"/>
              <p14:cNvContentPartPr/>
              <p14:nvPr/>
            </p14:nvContentPartPr>
            <p14:xfrm>
              <a:off x="4916120" y="4429440"/>
              <a:ext cx="180360" cy="119880"/>
            </p14:xfrm>
          </p:contentPart>
        </mc:Choice>
        <mc:Fallback xmlns="">
          <p:pic>
            <p:nvPicPr>
              <p:cNvPr id="314" name="Ink 313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901720" y="4415040"/>
                <a:ext cx="20088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315" name="Ink 314"/>
              <p14:cNvContentPartPr/>
              <p14:nvPr/>
            </p14:nvContentPartPr>
            <p14:xfrm>
              <a:off x="4989560" y="4174920"/>
              <a:ext cx="26640" cy="331560"/>
            </p14:xfrm>
          </p:contentPart>
        </mc:Choice>
        <mc:Fallback xmlns="">
          <p:pic>
            <p:nvPicPr>
              <p:cNvPr id="315" name="Ink 314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980200" y="4165560"/>
                <a:ext cx="4212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316" name="Ink 315"/>
              <p14:cNvContentPartPr/>
              <p14:nvPr/>
            </p14:nvContentPartPr>
            <p14:xfrm>
              <a:off x="5053280" y="4225320"/>
              <a:ext cx="30600" cy="352440"/>
            </p14:xfrm>
          </p:contentPart>
        </mc:Choice>
        <mc:Fallback xmlns="">
          <p:pic>
            <p:nvPicPr>
              <p:cNvPr id="316" name="Ink 315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041400" y="4213800"/>
                <a:ext cx="5004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317" name="Ink 316"/>
              <p14:cNvContentPartPr/>
              <p14:nvPr/>
            </p14:nvContentPartPr>
            <p14:xfrm>
              <a:off x="5053640" y="4395600"/>
              <a:ext cx="157320" cy="177480"/>
            </p14:xfrm>
          </p:contentPart>
        </mc:Choice>
        <mc:Fallback xmlns="">
          <p:pic>
            <p:nvPicPr>
              <p:cNvPr id="317" name="Ink 316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037800" y="4385880"/>
                <a:ext cx="18288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323" name="Ink 322"/>
              <p14:cNvContentPartPr/>
              <p14:nvPr/>
            </p14:nvContentPartPr>
            <p14:xfrm>
              <a:off x="5774000" y="4640400"/>
              <a:ext cx="143280" cy="233640"/>
            </p14:xfrm>
          </p:contentPart>
        </mc:Choice>
        <mc:Fallback xmlns="">
          <p:pic>
            <p:nvPicPr>
              <p:cNvPr id="323" name="Ink 322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756000" y="4634280"/>
                <a:ext cx="17244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324" name="Ink 323"/>
              <p14:cNvContentPartPr/>
              <p14:nvPr/>
            </p14:nvContentPartPr>
            <p14:xfrm>
              <a:off x="5899640" y="5620680"/>
              <a:ext cx="175320" cy="267840"/>
            </p14:xfrm>
          </p:contentPart>
        </mc:Choice>
        <mc:Fallback xmlns="">
          <p:pic>
            <p:nvPicPr>
              <p:cNvPr id="324" name="Ink 323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882360" y="5614560"/>
                <a:ext cx="204120" cy="2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330" name="Ink 329"/>
              <p14:cNvContentPartPr/>
              <p14:nvPr/>
            </p14:nvContentPartPr>
            <p14:xfrm>
              <a:off x="4501760" y="5611320"/>
              <a:ext cx="464400" cy="303840"/>
            </p14:xfrm>
          </p:contentPart>
        </mc:Choice>
        <mc:Fallback xmlns="">
          <p:pic>
            <p:nvPicPr>
              <p:cNvPr id="330" name="Ink 329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495640" y="5605200"/>
                <a:ext cx="48060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336" name="Ink 335"/>
              <p14:cNvContentPartPr/>
              <p14:nvPr/>
            </p14:nvContentPartPr>
            <p14:xfrm>
              <a:off x="3630200" y="5087520"/>
              <a:ext cx="82440" cy="665280"/>
            </p14:xfrm>
          </p:contentPart>
        </mc:Choice>
        <mc:Fallback xmlns="">
          <p:pic>
            <p:nvPicPr>
              <p:cNvPr id="336" name="Ink 33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624080" y="5081400"/>
                <a:ext cx="105120" cy="68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337" name="Ink 336"/>
              <p14:cNvContentPartPr/>
              <p14:nvPr/>
            </p14:nvContentPartPr>
            <p14:xfrm>
              <a:off x="906800" y="2499840"/>
              <a:ext cx="232920" cy="216000"/>
            </p14:xfrm>
          </p:contentPart>
        </mc:Choice>
        <mc:Fallback xmlns="">
          <p:pic>
            <p:nvPicPr>
              <p:cNvPr id="337" name="Ink 336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96360" y="2489040"/>
                <a:ext cx="24948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338" name="Ink 337"/>
              <p14:cNvContentPartPr/>
              <p14:nvPr/>
            </p14:nvContentPartPr>
            <p14:xfrm>
              <a:off x="1183640" y="2504160"/>
              <a:ext cx="21600" cy="55440"/>
            </p14:xfrm>
          </p:contentPart>
        </mc:Choice>
        <mc:Fallback xmlns="">
          <p:pic>
            <p:nvPicPr>
              <p:cNvPr id="338" name="Ink 33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167800" y="2492280"/>
                <a:ext cx="5256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339" name="Ink 338"/>
              <p14:cNvContentPartPr/>
              <p14:nvPr/>
            </p14:nvContentPartPr>
            <p14:xfrm>
              <a:off x="1258880" y="2678760"/>
              <a:ext cx="47160" cy="65880"/>
            </p14:xfrm>
          </p:contentPart>
        </mc:Choice>
        <mc:Fallback xmlns="">
          <p:pic>
            <p:nvPicPr>
              <p:cNvPr id="339" name="Ink 338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241960" y="2665800"/>
                <a:ext cx="7884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340" name="Ink 339"/>
              <p14:cNvContentPartPr/>
              <p14:nvPr/>
            </p14:nvContentPartPr>
            <p14:xfrm>
              <a:off x="1203800" y="2491560"/>
              <a:ext cx="72360" cy="79560"/>
            </p14:xfrm>
          </p:contentPart>
        </mc:Choice>
        <mc:Fallback xmlns="">
          <p:pic>
            <p:nvPicPr>
              <p:cNvPr id="340" name="Ink 339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192640" y="2477520"/>
                <a:ext cx="9468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341" name="Ink 340"/>
              <p14:cNvContentPartPr/>
              <p14:nvPr/>
            </p14:nvContentPartPr>
            <p14:xfrm>
              <a:off x="887720" y="4593600"/>
              <a:ext cx="199440" cy="226440"/>
            </p14:xfrm>
          </p:contentPart>
        </mc:Choice>
        <mc:Fallback xmlns="">
          <p:pic>
            <p:nvPicPr>
              <p:cNvPr id="341" name="Ink 340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78360" y="4584600"/>
                <a:ext cx="22248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342" name="Ink 341"/>
              <p14:cNvContentPartPr/>
              <p14:nvPr/>
            </p14:nvContentPartPr>
            <p14:xfrm>
              <a:off x="1086440" y="4544640"/>
              <a:ext cx="7560" cy="69840"/>
            </p14:xfrm>
          </p:contentPart>
        </mc:Choice>
        <mc:Fallback xmlns="">
          <p:pic>
            <p:nvPicPr>
              <p:cNvPr id="342" name="Ink 341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072040" y="4534200"/>
                <a:ext cx="36720" cy="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343" name="Ink 342"/>
              <p14:cNvContentPartPr/>
              <p14:nvPr/>
            </p14:nvContentPartPr>
            <p14:xfrm>
              <a:off x="1225400" y="4585680"/>
              <a:ext cx="63360" cy="77400"/>
            </p14:xfrm>
          </p:contentPart>
        </mc:Choice>
        <mc:Fallback xmlns="">
          <p:pic>
            <p:nvPicPr>
              <p:cNvPr id="343" name="Ink 342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209560" y="4574160"/>
                <a:ext cx="8928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344" name="Ink 343"/>
              <p14:cNvContentPartPr/>
              <p14:nvPr/>
            </p14:nvContentPartPr>
            <p14:xfrm>
              <a:off x="1230080" y="4774680"/>
              <a:ext cx="82440" cy="91080"/>
            </p14:xfrm>
          </p:contentPart>
        </mc:Choice>
        <mc:Fallback xmlns="">
          <p:pic>
            <p:nvPicPr>
              <p:cNvPr id="344" name="Ink 343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214240" y="4762080"/>
                <a:ext cx="10944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345" name="Ink 344"/>
              <p14:cNvContentPartPr/>
              <p14:nvPr/>
            </p14:nvContentPartPr>
            <p14:xfrm>
              <a:off x="7140920" y="2581920"/>
              <a:ext cx="129960" cy="221760"/>
            </p14:xfrm>
          </p:contentPart>
        </mc:Choice>
        <mc:Fallback xmlns="">
          <p:pic>
            <p:nvPicPr>
              <p:cNvPr id="345" name="Ink 344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7129400" y="2571120"/>
                <a:ext cx="15300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346" name="Ink 345"/>
              <p14:cNvContentPartPr/>
              <p14:nvPr/>
            </p14:nvContentPartPr>
            <p14:xfrm>
              <a:off x="7296440" y="2629080"/>
              <a:ext cx="38520" cy="149040"/>
            </p14:xfrm>
          </p:contentPart>
        </mc:Choice>
        <mc:Fallback xmlns="">
          <p:pic>
            <p:nvPicPr>
              <p:cNvPr id="346" name="Ink 345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7284560" y="2617200"/>
                <a:ext cx="6300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347" name="Ink 346"/>
              <p14:cNvContentPartPr/>
              <p14:nvPr/>
            </p14:nvContentPartPr>
            <p14:xfrm>
              <a:off x="7306520" y="2441520"/>
              <a:ext cx="44280" cy="82440"/>
            </p14:xfrm>
          </p:contentPart>
        </mc:Choice>
        <mc:Fallback xmlns="">
          <p:pic>
            <p:nvPicPr>
              <p:cNvPr id="347" name="Ink 346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7295360" y="2428560"/>
                <a:ext cx="6840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348" name="Ink 347"/>
              <p14:cNvContentPartPr/>
              <p14:nvPr/>
            </p14:nvContentPartPr>
            <p14:xfrm>
              <a:off x="7364840" y="2571120"/>
              <a:ext cx="89640" cy="216000"/>
            </p14:xfrm>
          </p:contentPart>
        </mc:Choice>
        <mc:Fallback xmlns="">
          <p:pic>
            <p:nvPicPr>
              <p:cNvPr id="348" name="Ink 347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7351160" y="2560320"/>
                <a:ext cx="11628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349" name="Ink 348"/>
              <p14:cNvContentPartPr/>
              <p14:nvPr/>
            </p14:nvContentPartPr>
            <p14:xfrm>
              <a:off x="7379960" y="2709000"/>
              <a:ext cx="113760" cy="11520"/>
            </p14:xfrm>
          </p:contentPart>
        </mc:Choice>
        <mc:Fallback xmlns="">
          <p:pic>
            <p:nvPicPr>
              <p:cNvPr id="349" name="Ink 348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367000" y="2698920"/>
                <a:ext cx="14040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350" name="Ink 349"/>
              <p14:cNvContentPartPr/>
              <p14:nvPr/>
            </p14:nvContentPartPr>
            <p14:xfrm>
              <a:off x="7532600" y="2584440"/>
              <a:ext cx="91440" cy="165600"/>
            </p14:xfrm>
          </p:contentPart>
        </mc:Choice>
        <mc:Fallback xmlns="">
          <p:pic>
            <p:nvPicPr>
              <p:cNvPr id="350" name="Ink 349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519640" y="2571480"/>
                <a:ext cx="11772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351" name="Ink 350"/>
              <p14:cNvContentPartPr/>
              <p14:nvPr/>
            </p14:nvContentPartPr>
            <p14:xfrm>
              <a:off x="7706480" y="2488320"/>
              <a:ext cx="52200" cy="27036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694960" y="2477880"/>
                <a:ext cx="7164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352" name="Ink 351"/>
              <p14:cNvContentPartPr/>
              <p14:nvPr/>
            </p14:nvContentPartPr>
            <p14:xfrm>
              <a:off x="7771640" y="2590200"/>
              <a:ext cx="106560" cy="112680"/>
            </p14:xfrm>
          </p:contentPart>
        </mc:Choice>
        <mc:Fallback xmlns="">
          <p:pic>
            <p:nvPicPr>
              <p:cNvPr id="352" name="Ink 351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760840" y="2580840"/>
                <a:ext cx="13176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353" name="Ink 352"/>
              <p14:cNvContentPartPr/>
              <p14:nvPr/>
            </p14:nvContentPartPr>
            <p14:xfrm>
              <a:off x="7899440" y="2481120"/>
              <a:ext cx="61560" cy="28800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7893320" y="2470680"/>
                <a:ext cx="82440" cy="3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354" name="Ink 353"/>
              <p14:cNvContentPartPr/>
              <p14:nvPr/>
            </p14:nvContentPartPr>
            <p14:xfrm>
              <a:off x="8009600" y="2578320"/>
              <a:ext cx="81000" cy="648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7996640" y="2566080"/>
                <a:ext cx="10152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355" name="Ink 354"/>
              <p14:cNvContentPartPr/>
              <p14:nvPr/>
            </p14:nvContentPartPr>
            <p14:xfrm>
              <a:off x="8035520" y="2681280"/>
              <a:ext cx="79920" cy="28800"/>
            </p14:xfrm>
          </p:contentPart>
        </mc:Choice>
        <mc:Fallback xmlns="">
          <p:pic>
            <p:nvPicPr>
              <p:cNvPr id="355" name="Ink 354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8021480" y="2671920"/>
                <a:ext cx="10836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356" name="Ink 355"/>
              <p14:cNvContentPartPr/>
              <p14:nvPr/>
            </p14:nvContentPartPr>
            <p14:xfrm>
              <a:off x="8043800" y="2594520"/>
              <a:ext cx="110880" cy="7200"/>
            </p14:xfrm>
          </p:contentPart>
        </mc:Choice>
        <mc:Fallback xmlns="">
          <p:pic>
            <p:nvPicPr>
              <p:cNvPr id="356" name="Ink 355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8032280" y="2581200"/>
                <a:ext cx="13572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357" name="Ink 356"/>
              <p14:cNvContentPartPr/>
              <p14:nvPr/>
            </p14:nvContentPartPr>
            <p14:xfrm>
              <a:off x="8022560" y="2700000"/>
              <a:ext cx="134280" cy="26640"/>
            </p14:xfrm>
          </p:contentPart>
        </mc:Choice>
        <mc:Fallback xmlns="">
          <p:pic>
            <p:nvPicPr>
              <p:cNvPr id="357" name="Ink 356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8010320" y="2691360"/>
                <a:ext cx="1598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358" name="Ink 357"/>
              <p14:cNvContentPartPr/>
              <p14:nvPr/>
            </p14:nvContentPartPr>
            <p14:xfrm>
              <a:off x="8042360" y="2585520"/>
              <a:ext cx="114480" cy="27360"/>
            </p14:xfrm>
          </p:contentPart>
        </mc:Choice>
        <mc:Fallback xmlns="">
          <p:pic>
            <p:nvPicPr>
              <p:cNvPr id="358" name="Ink 357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8031560" y="2573280"/>
                <a:ext cx="13716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359" name="Ink 358"/>
              <p14:cNvContentPartPr/>
              <p14:nvPr/>
            </p14:nvContentPartPr>
            <p14:xfrm>
              <a:off x="8276000" y="2491200"/>
              <a:ext cx="86040" cy="254880"/>
            </p14:xfrm>
          </p:contentPart>
        </mc:Choice>
        <mc:Fallback xmlns="">
          <p:pic>
            <p:nvPicPr>
              <p:cNvPr id="359" name="Ink 358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8260520" y="2477160"/>
                <a:ext cx="11232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360" name="Ink 359"/>
              <p14:cNvContentPartPr/>
              <p14:nvPr/>
            </p14:nvContentPartPr>
            <p14:xfrm>
              <a:off x="8394080" y="2526840"/>
              <a:ext cx="84600" cy="192240"/>
            </p14:xfrm>
          </p:contentPart>
        </mc:Choice>
        <mc:Fallback xmlns="">
          <p:pic>
            <p:nvPicPr>
              <p:cNvPr id="360" name="Ink 359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8380040" y="2514600"/>
                <a:ext cx="10944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361" name="Ink 360"/>
              <p14:cNvContentPartPr/>
              <p14:nvPr/>
            </p14:nvContentPartPr>
            <p14:xfrm>
              <a:off x="8529440" y="2498400"/>
              <a:ext cx="90720" cy="216000"/>
            </p14:xfrm>
          </p:contentPart>
        </mc:Choice>
        <mc:Fallback xmlns="">
          <p:pic>
            <p:nvPicPr>
              <p:cNvPr id="361" name="Ink 360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8521520" y="2488320"/>
                <a:ext cx="10908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362" name="Ink 361"/>
              <p14:cNvContentPartPr/>
              <p14:nvPr/>
            </p14:nvContentPartPr>
            <p14:xfrm>
              <a:off x="8495960" y="2625480"/>
              <a:ext cx="71280" cy="117000"/>
            </p14:xfrm>
          </p:contentPart>
        </mc:Choice>
        <mc:Fallback xmlns="">
          <p:pic>
            <p:nvPicPr>
              <p:cNvPr id="362" name="Ink 361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8484080" y="2615040"/>
                <a:ext cx="9360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375" name="Ink 374"/>
              <p14:cNvContentPartPr/>
              <p14:nvPr/>
            </p14:nvContentPartPr>
            <p14:xfrm>
              <a:off x="7063160" y="2265120"/>
              <a:ext cx="1619280" cy="648360"/>
            </p14:xfrm>
          </p:contentPart>
        </mc:Choice>
        <mc:Fallback xmlns="">
          <p:pic>
            <p:nvPicPr>
              <p:cNvPr id="375" name="Ink 374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7046240" y="2249640"/>
                <a:ext cx="1651680" cy="67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377" name="Ink 376"/>
              <p14:cNvContentPartPr/>
              <p14:nvPr/>
            </p14:nvContentPartPr>
            <p14:xfrm>
              <a:off x="7099160" y="2845800"/>
              <a:ext cx="24480" cy="43560"/>
            </p14:xfrm>
          </p:contentPart>
        </mc:Choice>
        <mc:Fallback xmlns="">
          <p:pic>
            <p:nvPicPr>
              <p:cNvPr id="377" name="Ink 376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7085120" y="2832480"/>
                <a:ext cx="4896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396" name="Ink 395"/>
              <p14:cNvContentPartPr/>
              <p14:nvPr/>
            </p14:nvContentPartPr>
            <p14:xfrm>
              <a:off x="7345040" y="4791240"/>
              <a:ext cx="33120" cy="453600"/>
            </p14:xfrm>
          </p:contentPart>
        </mc:Choice>
        <mc:Fallback xmlns="">
          <p:pic>
            <p:nvPicPr>
              <p:cNvPr id="396" name="Ink 395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7334960" y="4781160"/>
                <a:ext cx="6012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397" name="Ink 396"/>
              <p14:cNvContentPartPr/>
              <p14:nvPr/>
            </p14:nvContentPartPr>
            <p14:xfrm>
              <a:off x="7362320" y="4662360"/>
              <a:ext cx="1584360" cy="679320"/>
            </p14:xfrm>
          </p:contentPart>
        </mc:Choice>
        <mc:Fallback xmlns="">
          <p:pic>
            <p:nvPicPr>
              <p:cNvPr id="397" name="Ink 396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7354040" y="4651920"/>
                <a:ext cx="1603080" cy="70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404" name="Ink 403"/>
              <p14:cNvContentPartPr/>
              <p14:nvPr/>
            </p14:nvContentPartPr>
            <p14:xfrm>
              <a:off x="6762920" y="1203480"/>
              <a:ext cx="1365480" cy="859320"/>
            </p14:xfrm>
          </p:contentPart>
        </mc:Choice>
        <mc:Fallback xmlns="">
          <p:pic>
            <p:nvPicPr>
              <p:cNvPr id="404" name="Ink 403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6752480" y="1195560"/>
                <a:ext cx="1386000" cy="88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406" name="Ink 405"/>
              <p14:cNvContentPartPr/>
              <p14:nvPr/>
            </p14:nvContentPartPr>
            <p14:xfrm>
              <a:off x="11029640" y="5038560"/>
              <a:ext cx="15480" cy="6840"/>
            </p14:xfrm>
          </p:contentPart>
        </mc:Choice>
        <mc:Fallback xmlns="">
          <p:pic>
            <p:nvPicPr>
              <p:cNvPr id="406" name="Ink 405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11024600" y="5033880"/>
                <a:ext cx="25200" cy="1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296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Our Proposed algorithm</a:t>
            </a:r>
            <a:endParaRPr lang="en-US" sz="40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524000"/>
            <a:ext cx="7467600" cy="4495800"/>
          </a:xfrm>
        </p:spPr>
      </p:pic>
    </p:spTree>
    <p:extLst>
      <p:ext uri="{BB962C8B-B14F-4D97-AF65-F5344CB8AC3E}">
        <p14:creationId xmlns:p14="http://schemas.microsoft.com/office/powerpoint/2010/main" val="2658881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74" y="457200"/>
            <a:ext cx="7561052" cy="5668963"/>
          </a:xfrm>
        </p:spPr>
      </p:pic>
    </p:spTree>
    <p:extLst>
      <p:ext uri="{BB962C8B-B14F-4D97-AF65-F5344CB8AC3E}">
        <p14:creationId xmlns:p14="http://schemas.microsoft.com/office/powerpoint/2010/main" val="113267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15" y="609600"/>
            <a:ext cx="8105970" cy="5516563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918320" y="830520"/>
              <a:ext cx="197640" cy="1940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5360" y="820440"/>
                <a:ext cx="222120" cy="21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707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04800"/>
            <a:ext cx="8305800" cy="6096000"/>
          </a:xfrm>
        </p:spPr>
      </p:pic>
    </p:spTree>
    <p:extLst>
      <p:ext uri="{BB962C8B-B14F-4D97-AF65-F5344CB8AC3E}">
        <p14:creationId xmlns:p14="http://schemas.microsoft.com/office/powerpoint/2010/main" val="2546735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81000"/>
            <a:ext cx="8229600" cy="6096000"/>
          </a:xfrm>
        </p:spPr>
      </p:pic>
    </p:spTree>
    <p:extLst>
      <p:ext uri="{BB962C8B-B14F-4D97-AF65-F5344CB8AC3E}">
        <p14:creationId xmlns:p14="http://schemas.microsoft.com/office/powerpoint/2010/main" val="3441380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Analysis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602163"/>
          </a:xfrm>
        </p:spPr>
        <p:txBody>
          <a:bodyPr/>
          <a:lstStyle/>
          <a:p>
            <a:r>
              <a:rPr lang="en-US" dirty="0" smtClean="0"/>
              <a:t>Time Complexity: O(E log V)</a:t>
            </a:r>
          </a:p>
          <a:p>
            <a:r>
              <a:rPr lang="en-US" dirty="0" smtClean="0"/>
              <a:t>Space Complexity: O(E)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   </a:t>
            </a:r>
            <a:r>
              <a:rPr lang="en-US" b="1" dirty="0" smtClean="0"/>
              <a:t>Implications:-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 (1) </a:t>
            </a:r>
            <a:r>
              <a:rPr lang="en-US" b="1" dirty="0" err="1" smtClean="0"/>
              <a:t>Derandomize</a:t>
            </a:r>
            <a:r>
              <a:rPr lang="en-US" b="1" dirty="0" smtClean="0"/>
              <a:t> existing solutions.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 (2) Create new deterministic solutions for  	Dynamic matching Problem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1623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Content</a:t>
            </a:r>
            <a:endParaRPr lang="en-US" sz="4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Background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 Common Strategy followed in Recent Literatures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Dynamic Fractional Matching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Problem Statement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First Deterministic Algorithm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Demonstrate with an example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Our Proposed Algorithm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Analysis 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Conclusions</a:t>
            </a:r>
          </a:p>
          <a:p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References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03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Conclusions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Prior </a:t>
            </a:r>
            <a:r>
              <a:rPr lang="en-US" sz="2800" dirty="0"/>
              <a:t>Works, </a:t>
            </a:r>
            <a:r>
              <a:rPr lang="en-US" sz="2800" b="1" dirty="0" err="1"/>
              <a:t>Arar</a:t>
            </a:r>
            <a:r>
              <a:rPr lang="en-US" sz="2800" b="1" dirty="0"/>
              <a:t> et al. [ICALP’18] </a:t>
            </a:r>
            <a:r>
              <a:rPr lang="en-US" sz="2800" dirty="0"/>
              <a:t>and </a:t>
            </a:r>
            <a:r>
              <a:rPr lang="en-US" sz="2800" b="1" dirty="0"/>
              <a:t>David </a:t>
            </a:r>
            <a:r>
              <a:rPr lang="en-US" sz="2800" b="1" dirty="0" err="1"/>
              <a:t>Wajc</a:t>
            </a:r>
            <a:r>
              <a:rPr lang="en-US" sz="2800" b="1" dirty="0"/>
              <a:t> [STOC’20]</a:t>
            </a:r>
            <a:r>
              <a:rPr lang="en-US" sz="2800" dirty="0"/>
              <a:t>. </a:t>
            </a:r>
            <a:endParaRPr lang="en-US" sz="2800" dirty="0" smtClean="0"/>
          </a:p>
          <a:p>
            <a:r>
              <a:rPr lang="en-US" sz="2800" dirty="0" smtClean="0"/>
              <a:t>No </a:t>
            </a:r>
            <a:r>
              <a:rPr lang="en-US" sz="2800" dirty="0"/>
              <a:t>deterministic solutions before 2021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Degree-split </a:t>
            </a:r>
            <a:r>
              <a:rPr lang="en-US" sz="2800" dirty="0"/>
              <a:t>was first deterministic </a:t>
            </a:r>
            <a:r>
              <a:rPr lang="en-US" sz="2800" dirty="0" smtClean="0"/>
              <a:t>solution.</a:t>
            </a:r>
          </a:p>
          <a:p>
            <a:r>
              <a:rPr lang="en-US" sz="2800" dirty="0" smtClean="0"/>
              <a:t>Our proposed </a:t>
            </a:r>
            <a:r>
              <a:rPr lang="en-US" sz="2800" dirty="0" smtClean="0"/>
              <a:t>algorithm is second </a:t>
            </a:r>
            <a:r>
              <a:rPr lang="en-US" sz="2800" dirty="0" smtClean="0"/>
              <a:t>deterministic solution.</a:t>
            </a:r>
          </a:p>
          <a:p>
            <a:r>
              <a:rPr lang="en-US" sz="2800" dirty="0" smtClean="0"/>
              <a:t>In future, Possibility of more such deterministic solutions and optimization might be possible.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6609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References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Autofit/>
          </a:bodyPr>
          <a:lstStyle/>
          <a:p>
            <a:r>
              <a:rPr lang="en-US" sz="1800" dirty="0" smtClean="0"/>
              <a:t>Bhattacharya</a:t>
            </a:r>
            <a:r>
              <a:rPr lang="en-US" sz="1800" dirty="0"/>
              <a:t>, S., Kiss, P. (2021, May 4). Deterministic Rounding of Dynamic </a:t>
            </a:r>
            <a:r>
              <a:rPr lang="en-US" sz="1800" dirty="0" smtClean="0"/>
              <a:t>Fractional </a:t>
            </a:r>
            <a:r>
              <a:rPr lang="en-US" sz="1800" dirty="0" err="1" smtClean="0"/>
              <a:t>Matchings</a:t>
            </a:r>
            <a:r>
              <a:rPr lang="en-US" sz="1800" dirty="0"/>
              <a:t>. Paper presented at the International Colloquium on Automata, </a:t>
            </a:r>
            <a:r>
              <a:rPr lang="en-US" sz="1800" dirty="0" smtClean="0"/>
              <a:t>Languages, and </a:t>
            </a:r>
            <a:r>
              <a:rPr lang="en-US" sz="1800" dirty="0"/>
              <a:t>Programming (ICALP).</a:t>
            </a:r>
          </a:p>
          <a:p>
            <a:r>
              <a:rPr lang="en-US" sz="1800" dirty="0" smtClean="0"/>
              <a:t>Bhattacharya</a:t>
            </a:r>
            <a:r>
              <a:rPr lang="en-US" sz="1800" dirty="0"/>
              <a:t>, S., Kiss, P., </a:t>
            </a:r>
            <a:r>
              <a:rPr lang="en-US" sz="1800" dirty="0" err="1"/>
              <a:t>Saranurak</a:t>
            </a:r>
            <a:r>
              <a:rPr lang="en-US" sz="1800" dirty="0"/>
              <a:t>, T., </a:t>
            </a:r>
            <a:r>
              <a:rPr lang="en-US" sz="1800" dirty="0" err="1"/>
              <a:t>Wajc</a:t>
            </a:r>
            <a:r>
              <a:rPr lang="en-US" sz="1800" dirty="0"/>
              <a:t>, D. (2022, November 9). </a:t>
            </a:r>
            <a:r>
              <a:rPr lang="en-US" sz="1800" dirty="0" smtClean="0"/>
              <a:t>Dynamic Matching </a:t>
            </a:r>
            <a:r>
              <a:rPr lang="en-US" sz="1800" dirty="0"/>
              <a:t>with Better-than-2 Approximation in </a:t>
            </a:r>
            <a:r>
              <a:rPr lang="en-US" sz="1800" dirty="0" err="1"/>
              <a:t>Polylogarithmic</a:t>
            </a:r>
            <a:r>
              <a:rPr lang="en-US" sz="1800" dirty="0"/>
              <a:t> Update Time</a:t>
            </a:r>
            <a:r>
              <a:rPr lang="en-US" sz="1800" dirty="0" smtClean="0"/>
              <a:t>.</a:t>
            </a:r>
          </a:p>
          <a:p>
            <a:r>
              <a:rPr lang="en-US" sz="1800" dirty="0" err="1" smtClean="0"/>
              <a:t>Wajc</a:t>
            </a:r>
            <a:r>
              <a:rPr lang="en-US" sz="1800" dirty="0"/>
              <a:t>, D. (2020). Rounding Techniques for Dynamic Fractional </a:t>
            </a:r>
            <a:r>
              <a:rPr lang="en-US" sz="1800" dirty="0" err="1"/>
              <a:t>Matchings</a:t>
            </a:r>
            <a:r>
              <a:rPr lang="en-US" sz="1800" dirty="0"/>
              <a:t>. In Proceedings of the 52nd Annual Symposium on Theory of Computing (STOC).</a:t>
            </a:r>
          </a:p>
          <a:p>
            <a:r>
              <a:rPr lang="en-US" sz="1800" dirty="0" err="1"/>
              <a:t>Arar</a:t>
            </a:r>
            <a:r>
              <a:rPr lang="en-US" sz="1800" dirty="0"/>
              <a:t>, M. A., </a:t>
            </a:r>
            <a:r>
              <a:rPr lang="en-US" sz="1800" dirty="0" err="1"/>
              <a:t>Mastrolilli</a:t>
            </a:r>
            <a:r>
              <a:rPr lang="en-US" sz="1800" dirty="0"/>
              <a:t>, M., &amp;</a:t>
            </a:r>
            <a:r>
              <a:rPr lang="en-US" sz="1800" dirty="0" err="1"/>
              <a:t>Liaghat</a:t>
            </a:r>
            <a:r>
              <a:rPr lang="en-US" sz="1800" dirty="0"/>
              <a:t>, V. (2018). General-Purpose Rounding Schemes for Dynamic Fractional </a:t>
            </a:r>
            <a:r>
              <a:rPr lang="en-US" sz="1800" dirty="0" err="1"/>
              <a:t>Matchings</a:t>
            </a:r>
            <a:r>
              <a:rPr lang="en-US" sz="1800" dirty="0"/>
              <a:t>. In Proceedings of the 45th International Colloquium on Automata, Languages, and Programming (ICALP).</a:t>
            </a:r>
          </a:p>
          <a:p>
            <a:r>
              <a:rPr lang="en-US" sz="1800" dirty="0" err="1" smtClean="0"/>
              <a:t>Manoj</a:t>
            </a:r>
            <a:r>
              <a:rPr lang="en-US" sz="1800" dirty="0" smtClean="0"/>
              <a:t> </a:t>
            </a:r>
            <a:r>
              <a:rPr lang="en-US" sz="1800" dirty="0"/>
              <a:t>Gupta </a:t>
            </a:r>
            <a:r>
              <a:rPr lang="en-US" sz="1800" dirty="0" smtClean="0"/>
              <a:t>&amp; Richard </a:t>
            </a:r>
            <a:r>
              <a:rPr lang="en-US" sz="1800" dirty="0" err="1" smtClean="0"/>
              <a:t>Peng</a:t>
            </a:r>
            <a:r>
              <a:rPr lang="en-US" sz="1800" dirty="0"/>
              <a:t>(</a:t>
            </a:r>
            <a:r>
              <a:rPr lang="en-US" sz="1800" dirty="0" smtClean="0"/>
              <a:t>April </a:t>
            </a:r>
            <a:r>
              <a:rPr lang="en-US" sz="1800" dirty="0"/>
              <a:t>11, </a:t>
            </a:r>
            <a:r>
              <a:rPr lang="en-US" sz="1800" dirty="0" smtClean="0"/>
              <a:t>2013),Fully </a:t>
            </a:r>
            <a:r>
              <a:rPr lang="en-US" sz="1800" dirty="0"/>
              <a:t>Dynamic (1 + ǫ)-Approximate </a:t>
            </a:r>
            <a:r>
              <a:rPr lang="en-US" sz="1800" dirty="0" err="1"/>
              <a:t>Matchings</a:t>
            </a:r>
            <a:r>
              <a:rPr lang="en-US" sz="1800" dirty="0"/>
              <a:t> </a:t>
            </a:r>
            <a:r>
              <a:rPr lang="en-US" sz="1800" dirty="0" smtClean="0"/>
              <a:t>.</a:t>
            </a:r>
            <a:endParaRPr lang="en-US" sz="1800" dirty="0"/>
          </a:p>
          <a:p>
            <a:r>
              <a:rPr lang="en-US" sz="1800" dirty="0" err="1" smtClean="0"/>
              <a:t>Vazirani</a:t>
            </a:r>
            <a:r>
              <a:rPr lang="en-US" sz="1800" dirty="0"/>
              <a:t>, V. V. (2022). Online Bipartite Matching and </a:t>
            </a:r>
            <a:r>
              <a:rPr lang="en-US" sz="1800" dirty="0" err="1"/>
              <a:t>Adwords</a:t>
            </a:r>
            <a:r>
              <a:rPr lang="en-US" sz="1800" dirty="0"/>
              <a:t>.</a:t>
            </a:r>
          </a:p>
          <a:p>
            <a:r>
              <a:rPr lang="en-US" sz="1800" dirty="0" smtClean="0"/>
              <a:t>Karp</a:t>
            </a:r>
            <a:r>
              <a:rPr lang="en-US" sz="1800" dirty="0"/>
              <a:t>, R. M., </a:t>
            </a:r>
            <a:r>
              <a:rPr lang="en-US" sz="1800" dirty="0" err="1"/>
              <a:t>Vazirani</a:t>
            </a:r>
            <a:r>
              <a:rPr lang="en-US" sz="1800" dirty="0"/>
              <a:t>, U. V., </a:t>
            </a:r>
            <a:r>
              <a:rPr lang="en-US" sz="1800" dirty="0" err="1"/>
              <a:t>Vazirani</a:t>
            </a:r>
            <a:r>
              <a:rPr lang="en-US" sz="1800" dirty="0"/>
              <a:t>, V. V. (1990). An optimal algorithm for </a:t>
            </a:r>
            <a:r>
              <a:rPr lang="en-US" sz="1800" dirty="0" smtClean="0"/>
              <a:t>online bipartite </a:t>
            </a:r>
            <a:r>
              <a:rPr lang="en-US" sz="1800" dirty="0"/>
              <a:t>matching. In Proceedings of the Symposium on the Theory of </a:t>
            </a:r>
            <a:r>
              <a:rPr lang="en-US" sz="1800" dirty="0" smtClean="0"/>
              <a:t>Computing (STOC</a:t>
            </a:r>
            <a:r>
              <a:rPr lang="en-US" sz="1800" dirty="0"/>
              <a:t>) (pp. 352-358). ACM.</a:t>
            </a:r>
          </a:p>
        </p:txBody>
      </p:sp>
    </p:spTree>
    <p:extLst>
      <p:ext uri="{BB962C8B-B14F-4D97-AF65-F5344CB8AC3E}">
        <p14:creationId xmlns:p14="http://schemas.microsoft.com/office/powerpoint/2010/main" val="152149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6600" b="1" dirty="0" smtClean="0"/>
          </a:p>
          <a:p>
            <a:pPr marL="0" indent="0" algn="ctr">
              <a:buNone/>
            </a:pPr>
            <a:endParaRPr lang="en-US" sz="6600" b="1" dirty="0"/>
          </a:p>
          <a:p>
            <a:pPr marL="0" indent="0" algn="ctr">
              <a:buNone/>
            </a:pPr>
            <a:r>
              <a:rPr lang="en-US" sz="6600" b="1" dirty="0" smtClean="0"/>
              <a:t>Thank You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315500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Background</a:t>
            </a:r>
            <a:endParaRPr lang="en-US" sz="4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Dynamic Graph Algorithms:-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“Preserving graph properties on dynamic graph”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	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62200"/>
            <a:ext cx="7391400" cy="35052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0" name="Ink 19"/>
              <p14:cNvContentPartPr/>
              <p14:nvPr/>
            </p14:nvContentPartPr>
            <p14:xfrm>
              <a:off x="3659360" y="3232440"/>
              <a:ext cx="1512720" cy="3092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49280" y="3223430"/>
                <a:ext cx="1531440" cy="3232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9" name="Ink 48"/>
              <p14:cNvContentPartPr/>
              <p14:nvPr/>
            </p14:nvContentPartPr>
            <p14:xfrm>
              <a:off x="-1068520" y="-127080"/>
              <a:ext cx="3240" cy="43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073200" y="-131760"/>
                <a:ext cx="1332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7" name="Ink 56"/>
              <p14:cNvContentPartPr/>
              <p14:nvPr/>
            </p14:nvContentPartPr>
            <p14:xfrm>
              <a:off x="791960" y="4830480"/>
              <a:ext cx="384120" cy="29232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79720" y="4816800"/>
                <a:ext cx="40860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64" name="Ink 63"/>
              <p14:cNvContentPartPr/>
              <p14:nvPr/>
            </p14:nvContentPartPr>
            <p14:xfrm>
              <a:off x="8069720" y="4576680"/>
              <a:ext cx="498600" cy="3697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058200" y="4561560"/>
                <a:ext cx="524520" cy="3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70" name="Ink 69"/>
              <p14:cNvContentPartPr/>
              <p14:nvPr/>
            </p14:nvContentPartPr>
            <p14:xfrm>
              <a:off x="2757560" y="4543920"/>
              <a:ext cx="2199600" cy="113724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746760" y="4534200"/>
                <a:ext cx="2219760" cy="11620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/>
          <p:cNvSpPr txBox="1"/>
          <p:nvPr/>
        </p:nvSpPr>
        <p:spPr>
          <a:xfrm>
            <a:off x="1905000" y="6139934"/>
            <a:ext cx="5630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Fig1. Preserving Maximum Matching under edge </a:t>
            </a:r>
            <a:r>
              <a:rPr lang="en-US" dirty="0" err="1" smtClean="0"/>
              <a:t>updation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60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>
            <a:normAutofit/>
          </a:bodyPr>
          <a:lstStyle/>
          <a:p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First thought :</a:t>
            </a:r>
          </a:p>
          <a:p>
            <a:pPr marL="0" indent="0">
              <a:buNone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-Re-Apply algorithm from scratch on updated graph</a:t>
            </a:r>
          </a:p>
          <a:p>
            <a:endParaRPr lang="en-US" sz="20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Dynamic Matching Problem under edge </a:t>
            </a:r>
            <a:r>
              <a:rPr lang="en-US" sz="2000" b="1" dirty="0" err="1" smtClean="0">
                <a:latin typeface="Times New Roman" pitchFamily="18" charset="0"/>
                <a:cs typeface="Times New Roman" pitchFamily="18" charset="0"/>
              </a:rPr>
              <a:t>updation</a:t>
            </a: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 :-</a:t>
            </a:r>
          </a:p>
          <a:p>
            <a:pPr marL="0" indent="0">
              <a:buNone/>
            </a:pPr>
            <a:endParaRPr lang="en-US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dirty="0" smtClean="0"/>
              <a:t>	</a:t>
            </a:r>
            <a:r>
              <a:rPr lang="en-US" sz="2000" dirty="0" smtClean="0">
                <a:solidFill>
                  <a:schemeClr val="accent2"/>
                </a:solidFill>
              </a:rPr>
              <a:t>Want</a:t>
            </a:r>
            <a:r>
              <a:rPr lang="en-US" sz="2000" dirty="0">
                <a:solidFill>
                  <a:schemeClr val="accent2"/>
                </a:solidFill>
              </a:rPr>
              <a:t>: </a:t>
            </a:r>
            <a:r>
              <a:rPr lang="en-US" sz="2000" dirty="0"/>
              <a:t>Maintain graph property “Maximum matching”</a:t>
            </a:r>
          </a:p>
          <a:p>
            <a:pPr marL="0" indent="0">
              <a:buNone/>
            </a:pPr>
            <a:r>
              <a:rPr lang="en-US" sz="2000" dirty="0" smtClean="0"/>
              <a:t>	</a:t>
            </a:r>
            <a:r>
              <a:rPr lang="en-US" sz="2000" dirty="0" smtClean="0">
                <a:solidFill>
                  <a:schemeClr val="accent2"/>
                </a:solidFill>
              </a:rPr>
              <a:t>Challenge</a:t>
            </a:r>
            <a:r>
              <a:rPr lang="en-US" sz="2000" dirty="0">
                <a:solidFill>
                  <a:schemeClr val="accent2"/>
                </a:solidFill>
              </a:rPr>
              <a:t>: </a:t>
            </a:r>
            <a:r>
              <a:rPr lang="en-US" sz="2000" dirty="0"/>
              <a:t>Graph changes over time as edges are </a:t>
            </a:r>
            <a:r>
              <a:rPr lang="en-US" sz="2000" dirty="0" smtClean="0"/>
              <a:t>inserted or 	deleted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smtClean="0"/>
              <a:t>	</a:t>
            </a:r>
            <a:r>
              <a:rPr lang="en-US" sz="2000" dirty="0" smtClean="0">
                <a:solidFill>
                  <a:schemeClr val="accent2"/>
                </a:solidFill>
              </a:rPr>
              <a:t>Goal</a:t>
            </a:r>
            <a:r>
              <a:rPr lang="en-US" sz="2000" dirty="0">
                <a:solidFill>
                  <a:schemeClr val="accent2"/>
                </a:solidFill>
              </a:rPr>
              <a:t>: </a:t>
            </a:r>
            <a:r>
              <a:rPr lang="en-US" sz="2000" dirty="0"/>
              <a:t>Design an </a:t>
            </a:r>
            <a:r>
              <a:rPr lang="en-US" sz="2000" dirty="0" err="1">
                <a:solidFill>
                  <a:schemeClr val="accent2"/>
                </a:solidFill>
              </a:rPr>
              <a:t>updation</a:t>
            </a:r>
            <a:r>
              <a:rPr lang="en-US" sz="2000" dirty="0">
                <a:solidFill>
                  <a:schemeClr val="accent2"/>
                </a:solidFill>
              </a:rPr>
              <a:t> algorithm </a:t>
            </a:r>
            <a:r>
              <a:rPr lang="en-US" sz="2000" dirty="0"/>
              <a:t>of the least </a:t>
            </a:r>
            <a:r>
              <a:rPr lang="en-US" sz="2000" dirty="0" smtClean="0"/>
              <a:t>time complexity </a:t>
            </a:r>
            <a:r>
              <a:rPr lang="en-US" sz="2000" dirty="0"/>
              <a:t>that </a:t>
            </a:r>
            <a:r>
              <a:rPr lang="en-US" sz="2000" dirty="0" smtClean="0"/>
              <a:t>	update </a:t>
            </a:r>
            <a:r>
              <a:rPr lang="en-US" sz="2000" dirty="0"/>
              <a:t>the maximum matching as edges </a:t>
            </a:r>
            <a:r>
              <a:rPr lang="en-US" sz="2000" dirty="0" smtClean="0"/>
              <a:t>are inserted </a:t>
            </a:r>
            <a:r>
              <a:rPr lang="en-US" sz="2000" dirty="0"/>
              <a:t>or deleted on </a:t>
            </a:r>
            <a:r>
              <a:rPr lang="en-US" sz="2000" dirty="0" smtClean="0"/>
              <a:t>	run-time.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	*update time= time taken to handle an update(edge insert/delete)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987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 smtClean="0"/>
              <a:t>A Common Strategy followed in Recent literatures</a:t>
            </a:r>
            <a:endParaRPr lang="en-US" sz="4000" b="1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57" y="1600200"/>
            <a:ext cx="8090485" cy="4525963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7679840" y="3346920"/>
              <a:ext cx="1041480" cy="6321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69040" y="3332880"/>
                <a:ext cx="1066320" cy="66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663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Dynamic fractional matching</a:t>
            </a:r>
            <a:endParaRPr lang="en-US" b="1" dirty="0"/>
          </a:p>
        </p:txBody>
      </p:sp>
      <p:pic>
        <p:nvPicPr>
          <p:cNvPr id="8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84" y="3448050"/>
            <a:ext cx="7962900" cy="2857738"/>
          </a:xfr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47800"/>
            <a:ext cx="7924800" cy="200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667000" y="6305788"/>
            <a:ext cx="3588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Fig2.  demonstration in static setting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97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>
            <a:normAutofit/>
          </a:bodyPr>
          <a:lstStyle/>
          <a:p>
            <a:r>
              <a:rPr lang="en-US" sz="2000" b="1" dirty="0" err="1" smtClean="0"/>
              <a:t>Descretize</a:t>
            </a:r>
            <a:r>
              <a:rPr lang="en-US" sz="2000" b="1" dirty="0" smtClean="0"/>
              <a:t> the algorithm:-</a:t>
            </a:r>
            <a:r>
              <a:rPr lang="en-US" sz="2000" dirty="0" smtClean="0"/>
              <a:t>(increase edge weight by factor of 2)</a:t>
            </a:r>
            <a:endParaRPr lang="en-US" sz="20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240" y="990600"/>
            <a:ext cx="6324600" cy="528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/>
              <p14:cNvContentPartPr/>
              <p14:nvPr/>
            </p14:nvContentPartPr>
            <p14:xfrm>
              <a:off x="3634520" y="5000400"/>
              <a:ext cx="1244160" cy="3196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29480" y="4991400"/>
                <a:ext cx="126216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1" name="Ink 20"/>
              <p14:cNvContentPartPr/>
              <p14:nvPr/>
            </p14:nvContentPartPr>
            <p14:xfrm>
              <a:off x="6594080" y="4832640"/>
              <a:ext cx="1178640" cy="3506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85800" y="4822560"/>
                <a:ext cx="1202040" cy="3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" name="Ink 29"/>
              <p14:cNvContentPartPr/>
              <p14:nvPr/>
            </p14:nvContentPartPr>
            <p14:xfrm>
              <a:off x="6717920" y="3576240"/>
              <a:ext cx="1784160" cy="4122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702080" y="3566520"/>
                <a:ext cx="1812960" cy="43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066" name="Ink 2065"/>
              <p14:cNvContentPartPr/>
              <p14:nvPr/>
            </p14:nvContentPartPr>
            <p14:xfrm>
              <a:off x="6206360" y="2921400"/>
              <a:ext cx="1320120" cy="563400"/>
            </p14:xfrm>
          </p:contentPart>
        </mc:Choice>
        <mc:Fallback xmlns="">
          <p:pic>
            <p:nvPicPr>
              <p:cNvPr id="2066" name="Ink 2065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194120" y="2907000"/>
                <a:ext cx="1350720" cy="59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930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943600"/>
          </a:xfrm>
        </p:spPr>
        <p:txBody>
          <a:bodyPr>
            <a:normAutofit/>
          </a:bodyPr>
          <a:lstStyle/>
          <a:p>
            <a:r>
              <a:rPr lang="en-US" sz="2000" b="1" dirty="0" smtClean="0"/>
              <a:t>Maintaining </a:t>
            </a:r>
            <a:r>
              <a:rPr lang="en-US" sz="2000" b="1" dirty="0" err="1" smtClean="0"/>
              <a:t>Heirarchical</a:t>
            </a:r>
            <a:r>
              <a:rPr lang="en-US" sz="2000" b="1" dirty="0" smtClean="0"/>
              <a:t> partitioning of G:-</a:t>
            </a:r>
          </a:p>
          <a:p>
            <a:pPr marL="0" indent="0">
              <a:buNone/>
            </a:pPr>
            <a:r>
              <a:rPr lang="en-US" sz="2000" b="1" dirty="0"/>
              <a:t> </a:t>
            </a:r>
            <a:r>
              <a:rPr lang="en-US" sz="2000" b="1" dirty="0" smtClean="0"/>
              <a:t>     </a:t>
            </a:r>
          </a:p>
          <a:p>
            <a:pPr marL="0" indent="0">
              <a:buNone/>
            </a:pPr>
            <a:r>
              <a:rPr lang="en-US" sz="2000" b="1" dirty="0"/>
              <a:t> </a:t>
            </a:r>
            <a:r>
              <a:rPr lang="en-US" sz="2000" b="1" dirty="0" smtClean="0"/>
              <a:t>     </a:t>
            </a:r>
            <a:endParaRPr lang="en-US" sz="2000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776288"/>
            <a:ext cx="6196013" cy="530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35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Dynamic Setting:-</a:t>
            </a:r>
          </a:p>
          <a:p>
            <a:pPr marL="0" indent="0">
              <a:buNone/>
            </a:pPr>
            <a:r>
              <a:rPr lang="en-US" sz="2000" b="1" dirty="0"/>
              <a:t> </a:t>
            </a:r>
            <a:r>
              <a:rPr lang="en-US" sz="2000" b="1" dirty="0" smtClean="0"/>
              <a:t>     </a:t>
            </a:r>
          </a:p>
          <a:p>
            <a:pPr marL="0" indent="0">
              <a:buNone/>
            </a:pPr>
            <a:r>
              <a:rPr lang="en-US" sz="2000" b="1" dirty="0"/>
              <a:t> </a:t>
            </a:r>
            <a:r>
              <a:rPr lang="en-US" sz="2000" b="1" dirty="0" smtClean="0"/>
              <a:t>     </a:t>
            </a:r>
            <a:endParaRPr lang="en-US" sz="2000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1" y="1828800"/>
            <a:ext cx="7543800" cy="327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721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729</TotalTime>
  <Words>598</Words>
  <Application>Microsoft Office PowerPoint</Application>
  <PresentationFormat>On-screen Show (4:3)</PresentationFormat>
  <Paragraphs>92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Deterministic Graph Sparsification of Dynamic fractional matching  </vt:lpstr>
      <vt:lpstr>Content</vt:lpstr>
      <vt:lpstr>Background</vt:lpstr>
      <vt:lpstr>PowerPoint Presentation</vt:lpstr>
      <vt:lpstr>A Common Strategy followed in Recent literatures</vt:lpstr>
      <vt:lpstr>Dynamic fractional matching</vt:lpstr>
      <vt:lpstr>PowerPoint Presentation</vt:lpstr>
      <vt:lpstr>PowerPoint Presentation</vt:lpstr>
      <vt:lpstr>PowerPoint Presentation</vt:lpstr>
      <vt:lpstr>Problem Statement</vt:lpstr>
      <vt:lpstr>First Deterministic Solution</vt:lpstr>
      <vt:lpstr>PowerPoint Presentation</vt:lpstr>
      <vt:lpstr>Demonstrate with an Example</vt:lpstr>
      <vt:lpstr>Our Proposed algorithm</vt:lpstr>
      <vt:lpstr>PowerPoint Presentation</vt:lpstr>
      <vt:lpstr>PowerPoint Presentation</vt:lpstr>
      <vt:lpstr>PowerPoint Presentation</vt:lpstr>
      <vt:lpstr>PowerPoint Presentation</vt:lpstr>
      <vt:lpstr>Analysis</vt:lpstr>
      <vt:lpstr>Conclusions</vt:lpstr>
      <vt:lpstr>References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Algorithm for Maximum Matching</dc:title>
  <dc:creator>dell</dc:creator>
  <cp:lastModifiedBy>dell</cp:lastModifiedBy>
  <cp:revision>72</cp:revision>
  <cp:lastPrinted>2023-05-10T21:37:27Z</cp:lastPrinted>
  <dcterms:created xsi:type="dcterms:W3CDTF">2022-11-30T17:33:53Z</dcterms:created>
  <dcterms:modified xsi:type="dcterms:W3CDTF">2023-05-10T21:46:32Z</dcterms:modified>
</cp:coreProperties>
</file>

<file path=docProps/thumbnail.jpeg>
</file>